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28" r:id="rId2"/>
    <p:sldId id="840" r:id="rId3"/>
    <p:sldId id="850" r:id="rId4"/>
    <p:sldId id="852" r:id="rId5"/>
    <p:sldId id="854" r:id="rId6"/>
    <p:sldId id="851" r:id="rId7"/>
    <p:sldId id="848" r:id="rId8"/>
  </p:sldIdLst>
  <p:sldSz cx="9906000" cy="6858000" type="A4"/>
  <p:notesSz cx="6797675" cy="9926638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3475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pos="285">
          <p15:clr>
            <a:srgbClr val="A4A3A4"/>
          </p15:clr>
        </p15:guide>
        <p15:guide id="6" pos="3075">
          <p15:clr>
            <a:srgbClr val="A4A3A4"/>
          </p15:clr>
        </p15:guide>
        <p15:guide id="7" pos="3165">
          <p15:clr>
            <a:srgbClr val="A4A3A4"/>
          </p15:clr>
        </p15:guide>
        <p15:guide id="8" pos="59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23B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Objects="1" showGuides="1">
      <p:cViewPr varScale="1">
        <p:scale>
          <a:sx n="114" d="100"/>
          <a:sy n="114" d="100"/>
        </p:scale>
        <p:origin x="1328" y="176"/>
      </p:cViewPr>
      <p:guideLst>
        <p:guide orient="horz" pos="1162"/>
        <p:guide orient="horz" pos="1480"/>
        <p:guide orient="horz" pos="3475"/>
        <p:guide orient="horz" pos="3929"/>
        <p:guide pos="285"/>
        <p:guide pos="3075"/>
        <p:guide pos="3165"/>
        <p:guide pos="59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Objects="1" showGuides="1">
      <p:cViewPr varScale="1">
        <p:scale>
          <a:sx n="64" d="100"/>
          <a:sy n="64" d="100"/>
        </p:scale>
        <p:origin x="-319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F5C3-1777-4AB9-AD5F-05AFF23B66BB}" type="slidenum">
              <a:rPr lang="en-GB" smtClean="0"/>
              <a:t>‹n.›</a:t>
            </a:fld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96E4-020E-460B-9873-AB542CFBE61F}" type="datetime1">
              <a:rPr lang="de-DE" smtClean="0"/>
              <a:t>25.09.17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989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7F1C-90A1-4063-B910-44F350915304}" type="datetime1">
              <a:rPr lang="de-DE" smtClean="0"/>
              <a:t>25.09.17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D6E9-E22C-4A1E-A97E-C747659DC42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802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AB1B0A-1C89-45D2-882E-2485E1AF6BEA}" type="datetime1">
              <a:rPr lang="de-DE" smtClean="0"/>
              <a:t>25.09.17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ED6E9-E22C-4A1E-A97E-C747659DC4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1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0000" y="2160000"/>
            <a:ext cx="4680000" cy="2268000"/>
          </a:xfrm>
        </p:spPr>
        <p:txBody>
          <a:bodyPr lIns="0" bIns="180000" anchor="b" anchorCtr="0"/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9600" y="5248800"/>
            <a:ext cx="8640000" cy="288000"/>
          </a:xfrm>
        </p:spPr>
        <p:txBody>
          <a:bodyPr lIns="180000" tIns="36000" bIns="36000" anchor="ctr" anchorCtr="0"/>
          <a:lstStyle>
            <a:lvl1pPr marL="0" indent="0" algn="l"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9600" y="5536800"/>
            <a:ext cx="8640000" cy="288000"/>
          </a:xfrm>
        </p:spPr>
        <p:txBody>
          <a:bodyPr lIns="180000" tIns="36000" bIns="36000" anchor="ctr" anchorCtr="0"/>
          <a:lstStyle>
            <a:lvl1pPr>
              <a:defRPr sz="1400" b="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US" dirty="0"/>
          </a:p>
        </p:txBody>
      </p:sp>
      <p:cxnSp>
        <p:nvCxnSpPr>
          <p:cNvPr id="16" name="Linie unten"/>
          <p:cNvCxnSpPr/>
          <p:nvPr/>
        </p:nvCxnSpPr>
        <p:spPr bwMode="auto">
          <a:xfrm>
            <a:off x="63" y="4480922"/>
            <a:ext cx="92717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Linie oben"/>
          <p:cNvCxnSpPr/>
          <p:nvPr/>
        </p:nvCxnSpPr>
        <p:spPr bwMode="auto">
          <a:xfrm>
            <a:off x="5637076" y="2497952"/>
            <a:ext cx="42689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5637600" y="2559600"/>
            <a:ext cx="3632400" cy="1857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30000" y="4489200"/>
            <a:ext cx="8640000" cy="504000"/>
          </a:xfrm>
        </p:spPr>
        <p:txBody>
          <a:bodyPr anchor="b"/>
          <a:lstStyle>
            <a:lvl1pPr marL="0" indent="-1800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▌"/>
              <a:defRPr b="0"/>
            </a:lvl1pPr>
          </a:lstStyle>
          <a:p>
            <a:pPr lvl="0"/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052736"/>
            <a:ext cx="2838796" cy="577735"/>
          </a:xfrm>
          <a:prstGeom prst="rect">
            <a:avLst/>
          </a:prstGeom>
        </p:spPr>
      </p:pic>
      <p:pic>
        <p:nvPicPr>
          <p:cNvPr id="13" name="Picture 2" descr="C:\Users\joerg.heimes\Desktop\20140514_jhe_ConnectingChemistry_RGB_220_Tite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3" y="1134270"/>
            <a:ext cx="248966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4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Action Title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AEEE-1507-40D3-AA12-533B39681934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92F-CAAE-420F-A828-42D34FF0081C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6" name="Folientitel"/>
          <p:cNvSpPr>
            <a:spLocks noGrp="1"/>
          </p:cNvSpPr>
          <p:nvPr>
            <p:ph type="body" sz="quarter" idx="13" hasCustomPrompt="1"/>
          </p:nvPr>
        </p:nvSpPr>
        <p:spPr>
          <a:xfrm>
            <a:off x="417500" y="728886"/>
            <a:ext cx="9036000" cy="323850"/>
          </a:xfrm>
        </p:spPr>
        <p:txBody>
          <a:bodyPr tIns="0" anchor="b" anchorCtr="0"/>
          <a:lstStyle>
            <a:lvl1pPr>
              <a:defRPr b="0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17504" y="1699200"/>
            <a:ext cx="9036000" cy="4536000"/>
          </a:xfrm>
        </p:spPr>
        <p:txBody>
          <a:bodyPr lIns="36000"/>
          <a:lstStyle/>
          <a:p>
            <a:pPr lvl="0"/>
            <a:r>
              <a:rPr lang="en-US" dirty="0"/>
              <a:t>Click to add first level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16496" y="6345237"/>
            <a:ext cx="9036000" cy="216000"/>
          </a:xfrm>
        </p:spPr>
        <p:txBody>
          <a:bodyPr tIns="0" bIns="36000" anchor="b" anchorCtr="0"/>
          <a:lstStyle>
            <a:lvl1pPr>
              <a:spcBef>
                <a:spcPts val="0"/>
              </a:spcBef>
              <a:defRPr sz="1000" b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18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93600" y="6634800"/>
            <a:ext cx="1011600" cy="1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05200" y="6634800"/>
            <a:ext cx="248400" cy="180000"/>
          </a:xfrm>
          <a:prstGeom prst="rect">
            <a:avLst/>
          </a:prstGeom>
        </p:spPr>
        <p:txBody>
          <a:bodyPr/>
          <a:lstStyle/>
          <a:p>
            <a:fld id="{14127544-FE8C-463D-89F0-7703E087952D}" type="slidenum">
              <a:rPr lang="de-DE" smtClean="0"/>
              <a:pPr/>
              <a:t>‹n.›</a:t>
            </a:fld>
            <a:endParaRPr lang="de-DE"/>
          </a:p>
        </p:txBody>
      </p:sp>
      <p:sp>
        <p:nvSpPr>
          <p:cNvPr id="6" name="Folientitel"/>
          <p:cNvSpPr>
            <a:spLocks noGrp="1"/>
          </p:cNvSpPr>
          <p:nvPr>
            <p:ph type="body" sz="quarter" idx="13"/>
          </p:nvPr>
        </p:nvSpPr>
        <p:spPr>
          <a:xfrm>
            <a:off x="453500" y="728886"/>
            <a:ext cx="9000000" cy="323850"/>
          </a:xfrm>
        </p:spPr>
        <p:txBody>
          <a:bodyPr tIns="0" anchor="b" anchorCtr="0"/>
          <a:lstStyle>
            <a:lvl1pPr>
              <a:defRPr b="0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53600" y="6345237"/>
            <a:ext cx="9000000" cy="216000"/>
          </a:xfrm>
        </p:spPr>
        <p:txBody>
          <a:bodyPr tIns="0" bIns="36000" anchor="b" anchorCtr="0"/>
          <a:lstStyle>
            <a:lvl1pPr>
              <a:spcBef>
                <a:spcPts val="0"/>
              </a:spcBef>
              <a:defRPr sz="1000" b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00" y="296652"/>
            <a:ext cx="1872209" cy="2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53600" y="6634800"/>
            <a:ext cx="6069600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Supply Chain Operations - Performance Report Q3 2015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7099301" y="6524626"/>
            <a:ext cx="2378472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59219D-9019-4B04-AFBB-B398D2B5F80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520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C6D5-5D91-4AAC-AA72-CF30D2AD4EFF}" type="datetimeFigureOut">
              <a:rPr lang="ru-RU"/>
              <a:pPr>
                <a:defRPr/>
              </a:pPr>
              <a:t>25.09.17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64A86-B15E-4B61-A7A9-13BE3F98EEE7}" type="slidenum">
              <a:rPr lang="ru-RU" altLang="it-IT"/>
              <a:pPr>
                <a:defRPr/>
              </a:pPr>
              <a:t>‹n.›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229158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tif"/><Relationship Id="rId8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3500" y="1051200"/>
            <a:ext cx="9000000" cy="540000"/>
          </a:xfrm>
          <a:prstGeom prst="rect">
            <a:avLst/>
          </a:prstGeom>
        </p:spPr>
        <p:txBody>
          <a:bodyPr vert="horz" lIns="180000" tIns="0" rIns="0" bIns="0" rtlCol="0" anchor="t" anchorCtr="0">
            <a:noAutofit/>
          </a:bodyPr>
          <a:lstStyle/>
          <a:p>
            <a:r>
              <a:rPr lang="en-US" noProof="0" dirty="0"/>
              <a:t>Click to add Action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6496" y="1699200"/>
            <a:ext cx="6768000" cy="4536000"/>
          </a:xfrm>
          <a:prstGeom prst="rect">
            <a:avLst/>
          </a:prstGeom>
        </p:spPr>
        <p:txBody>
          <a:bodyPr vert="horz" lIns="36000" tIns="72000" rIns="0" bIns="0" rtlCol="0">
            <a:noAutofit/>
          </a:bodyPr>
          <a:lstStyle/>
          <a:p>
            <a:pPr lvl="0"/>
            <a:r>
              <a:rPr lang="en-US" noProof="0" dirty="0"/>
              <a:t>Click to add first level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8"/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93600" y="6634800"/>
            <a:ext cx="1011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928D9AA-467B-4BF3-8A0C-BA025AFCD57E}" type="datetime1">
              <a:rPr lang="en-US" noProof="0" smtClean="0"/>
              <a:t>9/25/17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3600" y="6634800"/>
            <a:ext cx="606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05200" y="6634800"/>
            <a:ext cx="248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1C2F92F-CAAE-420F-A828-42D34FF0081C}" type="slidenum">
              <a:rPr lang="en-US" noProof="0" smtClean="0"/>
              <a:pPr/>
              <a:t>‹n.›</a:t>
            </a:fld>
            <a:endParaRPr lang="en-US" noProof="0"/>
          </a:p>
        </p:txBody>
      </p:sp>
      <p:cxnSp>
        <p:nvCxnSpPr>
          <p:cNvPr id="7" name="Linie unten"/>
          <p:cNvCxnSpPr/>
          <p:nvPr/>
        </p:nvCxnSpPr>
        <p:spPr bwMode="auto">
          <a:xfrm>
            <a:off x="63" y="6561348"/>
            <a:ext cx="990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Linie oben"/>
          <p:cNvCxnSpPr/>
          <p:nvPr/>
        </p:nvCxnSpPr>
        <p:spPr bwMode="auto">
          <a:xfrm>
            <a:off x="63" y="681545"/>
            <a:ext cx="9906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89" y="197123"/>
            <a:ext cx="1770611" cy="361604"/>
          </a:xfrm>
          <a:prstGeom prst="rect">
            <a:avLst/>
          </a:prstGeom>
        </p:spPr>
      </p:pic>
      <p:pic>
        <p:nvPicPr>
          <p:cNvPr id="11" name="Picture 2" descr="C:\Users\joerg.heimes\Desktop\20140514_jhe_ConnectingChemistry_RGB_220_Seitel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0" y="400115"/>
            <a:ext cx="1779587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0000" y="3345854"/>
            <a:ext cx="4827056" cy="1082145"/>
          </a:xfrm>
        </p:spPr>
        <p:txBody>
          <a:bodyPr/>
          <a:lstStyle/>
          <a:p>
            <a:r>
              <a:rPr lang="de-DE" dirty="0" smtClean="0"/>
              <a:t>BRENNTAG - CHIMAB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908720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00472" y="2276872"/>
            <a:ext cx="5400600" cy="1068983"/>
          </a:xfrm>
          <a:prstGeom prst="rect">
            <a:avLst/>
          </a:prstGeom>
        </p:spPr>
        <p:txBody>
          <a:bodyPr vert="horz" lIns="0" tIns="0" rIns="0" bIns="180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1800" dirty="0"/>
          </a:p>
        </p:txBody>
      </p:sp>
      <p:pic>
        <p:nvPicPr>
          <p:cNvPr id="7" name="Bild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024" y="4607128"/>
            <a:ext cx="4100976" cy="1959031"/>
          </a:xfrm>
          <a:prstGeom prst="rect">
            <a:avLst/>
          </a:prstGeom>
        </p:spPr>
      </p:pic>
      <p:pic>
        <p:nvPicPr>
          <p:cNvPr id="9" name="Bild 18" descr="0075-150803_BT_Grafik_Nachhaltigkeit_EN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805205"/>
            <a:ext cx="1562875" cy="15628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89104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Walter Caire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600" y="6381769"/>
            <a:ext cx="9000000" cy="179468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11" y="1462718"/>
            <a:ext cx="9315450" cy="49434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1015429"/>
            <a:ext cx="62674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600" y="6381769"/>
            <a:ext cx="9000000" cy="179468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836711"/>
            <a:ext cx="9401175" cy="5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600" y="6381769"/>
            <a:ext cx="9000000" cy="179468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Supply Chain Operations - Performance Report Q2/2017</a:t>
            </a:r>
            <a:endParaRPr lang="de-DE" sz="1000" dirty="0">
              <a:solidFill>
                <a:srgbClr val="FFC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914400"/>
            <a:ext cx="95345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4725144"/>
            <a:ext cx="1753808" cy="16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981794"/>
            <a:ext cx="7488832" cy="53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0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600" y="6381769"/>
            <a:ext cx="9000000" cy="179468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Supply Chain Operations - Performance Report Q2/2017</a:t>
            </a:r>
            <a:endParaRPr lang="de-DE" sz="1000" dirty="0">
              <a:solidFill>
                <a:srgbClr val="FFC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5519955"/>
            <a:ext cx="1799785" cy="9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1268760"/>
            <a:ext cx="835216" cy="259228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4461242"/>
            <a:ext cx="1799785" cy="9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71" y="908720"/>
            <a:ext cx="6510685" cy="53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32720" y="222251"/>
            <a:ext cx="6768431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Future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		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pic>
        <p:nvPicPr>
          <p:cNvPr id="1126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79317"/>
            <a:ext cx="5040560" cy="35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6" y="1178988"/>
            <a:ext cx="1562828" cy="5938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39" y="2492896"/>
            <a:ext cx="1627916" cy="8556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356992"/>
            <a:ext cx="3842767" cy="313675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4488" y="4826675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Sviluppo della ricerca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Sinergia logistica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Best Partnership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8001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31bf503-f68d-4183-bbe7-2c5ce95a31e0"/>
  <p:tag name="THINKCELLUNDODONOTDELETE" val="0"/>
</p:tagLst>
</file>

<file path=ppt/theme/theme1.xml><?xml version="1.0" encoding="utf-8"?>
<a:theme xmlns:a="http://schemas.openxmlformats.org/drawingml/2006/main" name="141117_MasterBrenntag_4_3 - 2015.01">
  <a:themeElements>
    <a:clrScheme name="Brenntag">
      <a:dk1>
        <a:srgbClr val="424242"/>
      </a:dk1>
      <a:lt1>
        <a:sysClr val="window" lastClr="FFFFFF"/>
      </a:lt1>
      <a:dk2>
        <a:srgbClr val="7EA5D0"/>
      </a:dk2>
      <a:lt2>
        <a:srgbClr val="D8D8D8"/>
      </a:lt2>
      <a:accent1>
        <a:srgbClr val="000066"/>
      </a:accent1>
      <a:accent2>
        <a:srgbClr val="CC0033"/>
      </a:accent2>
      <a:accent3>
        <a:srgbClr val="7EA5D0"/>
      </a:accent3>
      <a:accent4>
        <a:srgbClr val="666666"/>
      </a:accent4>
      <a:accent5>
        <a:srgbClr val="AAAAAA"/>
      </a:accent5>
      <a:accent6>
        <a:srgbClr val="D7D7D7"/>
      </a:accent6>
      <a:hlink>
        <a:srgbClr val="C00000"/>
      </a:hlink>
      <a:folHlink>
        <a:srgbClr val="666666"/>
      </a:folHlink>
    </a:clrScheme>
    <a:fontScheme name="Brennt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nntag.potx" id="{8C870D11-1BF3-4DBD-A6C3-B9003224DEDE}" vid="{61F21D83-C18B-4370-9A3A-E0F4A97DA43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nt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nt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141117_MasterBrenntag_4_3 - 2015.01</Template>
  <TotalTime>5615</TotalTime>
  <Words>33</Words>
  <Application>Microsoft Macintosh PowerPoint</Application>
  <PresentationFormat>A4 (21x29,7 cm)</PresentationFormat>
  <Paragraphs>16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141117_MasterBrenntag_4_3 - 2015.01</vt:lpstr>
      <vt:lpstr>BRENNTAG - CHIMAB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Parenti</dc:creator>
  <cp:lastModifiedBy>ornella giola</cp:lastModifiedBy>
  <cp:revision>480</cp:revision>
  <cp:lastPrinted>2015-07-02T08:48:24Z</cp:lastPrinted>
  <dcterms:created xsi:type="dcterms:W3CDTF">2015-02-18T14:13:58Z</dcterms:created>
  <dcterms:modified xsi:type="dcterms:W3CDTF">2017-09-25T12:20:55Z</dcterms:modified>
</cp:coreProperties>
</file>