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1"/>
  </p:sldMasterIdLst>
  <p:notesMasterIdLst>
    <p:notesMasterId r:id="rId22"/>
  </p:notesMasterIdLst>
  <p:sldIdLst>
    <p:sldId id="276" r:id="rId2"/>
    <p:sldId id="258" r:id="rId3"/>
    <p:sldId id="27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47"/>
    <p:restoredTop sz="94681"/>
  </p:normalViewPr>
  <p:slideViewPr>
    <p:cSldViewPr snapToGrid="0" snapToObjects="1">
      <p:cViewPr varScale="1">
        <p:scale>
          <a:sx n="88" d="100"/>
          <a:sy n="88" d="100"/>
        </p:scale>
        <p:origin x="200" y="60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png"/><Relationship Id="rId7" Type="http://schemas.openxmlformats.org/officeDocument/2006/relationships/image" Target="../media/image32.wmf"/><Relationship Id="rId2" Type="http://schemas.openxmlformats.org/officeDocument/2006/relationships/image" Target="../media/image27.png"/><Relationship Id="rId1" Type="http://schemas.openxmlformats.org/officeDocument/2006/relationships/image" Target="../media/image26.wmf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image" Target="../media/image29.gif"/><Relationship Id="rId9" Type="http://schemas.openxmlformats.org/officeDocument/2006/relationships/image" Target="../media/image34.wmf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image" Target="../media/image35.wmf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image" Target="../media/image28.png"/><Relationship Id="rId7" Type="http://schemas.openxmlformats.org/officeDocument/2006/relationships/image" Target="../media/image32.wmf"/><Relationship Id="rId2" Type="http://schemas.openxmlformats.org/officeDocument/2006/relationships/image" Target="../media/image27.png"/><Relationship Id="rId1" Type="http://schemas.openxmlformats.org/officeDocument/2006/relationships/image" Target="../media/image26.wmf"/><Relationship Id="rId6" Type="http://schemas.openxmlformats.org/officeDocument/2006/relationships/image" Target="../media/image31.png"/><Relationship Id="rId5" Type="http://schemas.openxmlformats.org/officeDocument/2006/relationships/image" Target="../media/image30.wmf"/><Relationship Id="rId4" Type="http://schemas.openxmlformats.org/officeDocument/2006/relationships/image" Target="../media/image29.gif"/><Relationship Id="rId9" Type="http://schemas.openxmlformats.org/officeDocument/2006/relationships/image" Target="../media/image34.wmf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gif"/><Relationship Id="rId1" Type="http://schemas.openxmlformats.org/officeDocument/2006/relationships/image" Target="../media/image35.wmf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5909E7-8F0E-4B98-96E3-E66F3506A830}" type="doc">
      <dgm:prSet loTypeId="urn:microsoft.com/office/officeart/2005/8/layout/hList7#4" loCatId="picture" qsTypeId="urn:microsoft.com/office/officeart/2005/8/quickstyle/simple1" qsCatId="simple" csTypeId="urn:microsoft.com/office/officeart/2005/8/colors/accent2_4" csCatId="accent2" phldr="1"/>
      <dgm:spPr/>
    </dgm:pt>
    <dgm:pt modelId="{E3FA2232-C589-4D69-A461-F57ADB593708}">
      <dgm:prSet phldrT="[Text]"/>
      <dgm:spPr/>
      <dgm:t>
        <a:bodyPr/>
        <a:lstStyle/>
        <a:p>
          <a:r>
            <a:rPr lang="en-US" dirty="0"/>
            <a:t>Manufacturer</a:t>
          </a:r>
        </a:p>
      </dgm:t>
    </dgm:pt>
    <dgm:pt modelId="{466197DC-92CC-48E6-83CB-5EFBF0F4708E}" type="parTrans" cxnId="{EAE2066C-A526-4B79-896F-4B394C9352CC}">
      <dgm:prSet/>
      <dgm:spPr/>
      <dgm:t>
        <a:bodyPr/>
        <a:lstStyle/>
        <a:p>
          <a:endParaRPr lang="en-US"/>
        </a:p>
      </dgm:t>
    </dgm:pt>
    <dgm:pt modelId="{3761ECF7-46DE-4992-A9AA-D0B3C148B6DF}" type="sibTrans" cxnId="{EAE2066C-A526-4B79-896F-4B394C9352CC}">
      <dgm:prSet/>
      <dgm:spPr/>
      <dgm:t>
        <a:bodyPr/>
        <a:lstStyle/>
        <a:p>
          <a:endParaRPr lang="en-US"/>
        </a:p>
      </dgm:t>
    </dgm:pt>
    <dgm:pt modelId="{60B83471-3C22-4CDA-8756-1D8518FEC1F3}">
      <dgm:prSet phldrT="[Text]"/>
      <dgm:spPr/>
      <dgm:t>
        <a:bodyPr/>
        <a:lstStyle/>
        <a:p>
          <a:r>
            <a:rPr lang="en-US" dirty="0"/>
            <a:t>Distributor</a:t>
          </a:r>
        </a:p>
      </dgm:t>
    </dgm:pt>
    <dgm:pt modelId="{10FD31C6-F2E3-4FAB-9EF1-3571C7E106F2}" type="parTrans" cxnId="{564E6A23-354F-4297-978D-DD6F9A0B9BC1}">
      <dgm:prSet/>
      <dgm:spPr/>
      <dgm:t>
        <a:bodyPr/>
        <a:lstStyle/>
        <a:p>
          <a:endParaRPr lang="en-US"/>
        </a:p>
      </dgm:t>
    </dgm:pt>
    <dgm:pt modelId="{B731E6F8-DF0D-49BF-BC38-62285A3DF10E}" type="sibTrans" cxnId="{564E6A23-354F-4297-978D-DD6F9A0B9BC1}">
      <dgm:prSet/>
      <dgm:spPr/>
      <dgm:t>
        <a:bodyPr/>
        <a:lstStyle/>
        <a:p>
          <a:endParaRPr lang="en-US"/>
        </a:p>
      </dgm:t>
    </dgm:pt>
    <dgm:pt modelId="{C301151F-1161-49B2-80BB-FA1F84B1F5B2}">
      <dgm:prSet phldrT="[Text]"/>
      <dgm:spPr/>
      <dgm:t>
        <a:bodyPr/>
        <a:lstStyle/>
        <a:p>
          <a:r>
            <a:rPr lang="en-US" dirty="0"/>
            <a:t>Container Ship</a:t>
          </a:r>
        </a:p>
      </dgm:t>
    </dgm:pt>
    <dgm:pt modelId="{7BE54AA3-1816-45D7-BF7B-ED239B830153}" type="parTrans" cxnId="{7F90ACD0-73F8-421E-A523-6F7D332B75D4}">
      <dgm:prSet/>
      <dgm:spPr/>
      <dgm:t>
        <a:bodyPr/>
        <a:lstStyle/>
        <a:p>
          <a:endParaRPr lang="en-US"/>
        </a:p>
      </dgm:t>
    </dgm:pt>
    <dgm:pt modelId="{56C9D431-4D0E-464B-88B3-BD8F4A58D2BA}" type="sibTrans" cxnId="{7F90ACD0-73F8-421E-A523-6F7D332B75D4}">
      <dgm:prSet/>
      <dgm:spPr/>
      <dgm:t>
        <a:bodyPr/>
        <a:lstStyle/>
        <a:p>
          <a:endParaRPr lang="en-US"/>
        </a:p>
      </dgm:t>
    </dgm:pt>
    <dgm:pt modelId="{DBD8D022-BD79-4021-9FA0-74E4D3C5EA75}">
      <dgm:prSet/>
      <dgm:spPr/>
      <dgm:t>
        <a:bodyPr/>
        <a:lstStyle/>
        <a:p>
          <a:r>
            <a:rPr lang="en-US" dirty="0"/>
            <a:t>Consumer</a:t>
          </a:r>
        </a:p>
      </dgm:t>
    </dgm:pt>
    <dgm:pt modelId="{8608B42D-9BC7-48DC-8542-B57DB1FD3042}" type="parTrans" cxnId="{D6A79AD0-A72F-4C48-BAF8-F37EE7F510B8}">
      <dgm:prSet/>
      <dgm:spPr/>
      <dgm:t>
        <a:bodyPr/>
        <a:lstStyle/>
        <a:p>
          <a:endParaRPr lang="en-US"/>
        </a:p>
      </dgm:t>
    </dgm:pt>
    <dgm:pt modelId="{95A30362-76AD-4C67-98C7-3FBB835FD199}" type="sibTrans" cxnId="{D6A79AD0-A72F-4C48-BAF8-F37EE7F510B8}">
      <dgm:prSet/>
      <dgm:spPr/>
      <dgm:t>
        <a:bodyPr/>
        <a:lstStyle/>
        <a:p>
          <a:endParaRPr lang="en-US"/>
        </a:p>
      </dgm:t>
    </dgm:pt>
    <dgm:pt modelId="{8AB807F0-E84B-45A8-A111-D85C1D1BF124}">
      <dgm:prSet/>
      <dgm:spPr/>
      <dgm:t>
        <a:bodyPr/>
        <a:lstStyle/>
        <a:p>
          <a:r>
            <a:rPr lang="en-US" dirty="0"/>
            <a:t>Import Handler</a:t>
          </a:r>
        </a:p>
      </dgm:t>
    </dgm:pt>
    <dgm:pt modelId="{07A511F6-F18C-4F83-B7E5-793674205B01}" type="parTrans" cxnId="{76193ED3-5885-48CD-B3F7-9086D54A0983}">
      <dgm:prSet/>
      <dgm:spPr/>
      <dgm:t>
        <a:bodyPr/>
        <a:lstStyle/>
        <a:p>
          <a:endParaRPr lang="en-US"/>
        </a:p>
      </dgm:t>
    </dgm:pt>
    <dgm:pt modelId="{1F6EAD3B-DFB9-4F6D-8B31-FA1735859774}" type="sibTrans" cxnId="{76193ED3-5885-48CD-B3F7-9086D54A0983}">
      <dgm:prSet/>
      <dgm:spPr/>
      <dgm:t>
        <a:bodyPr/>
        <a:lstStyle/>
        <a:p>
          <a:endParaRPr lang="en-US"/>
        </a:p>
      </dgm:t>
    </dgm:pt>
    <dgm:pt modelId="{50EA7905-3714-4FCF-A88B-0D2CEBA4775C}">
      <dgm:prSet/>
      <dgm:spPr/>
      <dgm:t>
        <a:bodyPr/>
        <a:lstStyle/>
        <a:p>
          <a:r>
            <a:rPr lang="en-US" dirty="0"/>
            <a:t>Export Handler</a:t>
          </a:r>
        </a:p>
      </dgm:t>
    </dgm:pt>
    <dgm:pt modelId="{10F0B4AD-B9BA-4A99-96BF-F155DA896BAE}" type="parTrans" cxnId="{A0F67BEE-3578-47E5-BAA2-64899DABD944}">
      <dgm:prSet/>
      <dgm:spPr/>
      <dgm:t>
        <a:bodyPr/>
        <a:lstStyle/>
        <a:p>
          <a:endParaRPr lang="en-US"/>
        </a:p>
      </dgm:t>
    </dgm:pt>
    <dgm:pt modelId="{5CD9467A-B608-4B15-AF45-65CA1CEF3C3D}" type="sibTrans" cxnId="{A0F67BEE-3578-47E5-BAA2-64899DABD944}">
      <dgm:prSet/>
      <dgm:spPr/>
      <dgm:t>
        <a:bodyPr/>
        <a:lstStyle/>
        <a:p>
          <a:endParaRPr lang="en-US"/>
        </a:p>
      </dgm:t>
    </dgm:pt>
    <dgm:pt modelId="{3A037473-7CCB-475B-B496-57AD60455DF5}">
      <dgm:prSet/>
      <dgm:spPr/>
      <dgm:t>
        <a:bodyPr/>
        <a:lstStyle/>
        <a:p>
          <a:r>
            <a:rPr lang="en-US" dirty="0"/>
            <a:t>Distributor</a:t>
          </a:r>
        </a:p>
      </dgm:t>
    </dgm:pt>
    <dgm:pt modelId="{64B53701-EBFD-4359-805C-735E18F6EA8F}" type="parTrans" cxnId="{4AA38EE3-4053-4774-9279-9E251396FE88}">
      <dgm:prSet/>
      <dgm:spPr/>
      <dgm:t>
        <a:bodyPr/>
        <a:lstStyle/>
        <a:p>
          <a:endParaRPr lang="en-US"/>
        </a:p>
      </dgm:t>
    </dgm:pt>
    <dgm:pt modelId="{A287940E-6946-437B-B4BC-140B9EC79FD7}" type="sibTrans" cxnId="{4AA38EE3-4053-4774-9279-9E251396FE88}">
      <dgm:prSet/>
      <dgm:spPr/>
      <dgm:t>
        <a:bodyPr/>
        <a:lstStyle/>
        <a:p>
          <a:endParaRPr lang="en-US"/>
        </a:p>
      </dgm:t>
    </dgm:pt>
    <dgm:pt modelId="{8C115C53-BD3F-46B2-9A59-F578EF434B6A}">
      <dgm:prSet/>
      <dgm:spPr/>
      <dgm:t>
        <a:bodyPr/>
        <a:lstStyle/>
        <a:p>
          <a:r>
            <a:rPr lang="en-US" dirty="0"/>
            <a:t>Wholesaler</a:t>
          </a:r>
        </a:p>
      </dgm:t>
    </dgm:pt>
    <dgm:pt modelId="{4229659B-09D6-4041-8E0E-AC55C67C7AD6}" type="parTrans" cxnId="{31D7E073-9CC4-430A-BD7A-F10BA10BFF4B}">
      <dgm:prSet/>
      <dgm:spPr/>
      <dgm:t>
        <a:bodyPr/>
        <a:lstStyle/>
        <a:p>
          <a:endParaRPr lang="en-US"/>
        </a:p>
      </dgm:t>
    </dgm:pt>
    <dgm:pt modelId="{BABDAE93-2855-4371-A9EA-C520BD5C88F1}" type="sibTrans" cxnId="{31D7E073-9CC4-430A-BD7A-F10BA10BFF4B}">
      <dgm:prSet/>
      <dgm:spPr/>
      <dgm:t>
        <a:bodyPr/>
        <a:lstStyle/>
        <a:p>
          <a:endParaRPr lang="en-US"/>
        </a:p>
      </dgm:t>
    </dgm:pt>
    <dgm:pt modelId="{37A66172-C9B8-4E11-81E3-8A7D8A58C329}">
      <dgm:prSet/>
      <dgm:spPr/>
      <dgm:t>
        <a:bodyPr/>
        <a:lstStyle/>
        <a:p>
          <a:r>
            <a:rPr lang="en-US" dirty="0"/>
            <a:t>Retailer</a:t>
          </a:r>
        </a:p>
      </dgm:t>
    </dgm:pt>
    <dgm:pt modelId="{947453FF-1982-4170-AE90-F65F79E63800}" type="parTrans" cxnId="{77B23085-2CEF-41AC-9FD7-79C5E673E96E}">
      <dgm:prSet/>
      <dgm:spPr/>
      <dgm:t>
        <a:bodyPr/>
        <a:lstStyle/>
        <a:p>
          <a:endParaRPr lang="en-US"/>
        </a:p>
      </dgm:t>
    </dgm:pt>
    <dgm:pt modelId="{5CF461DA-5650-481C-ADD2-194F7AFEE519}" type="sibTrans" cxnId="{77B23085-2CEF-41AC-9FD7-79C5E673E96E}">
      <dgm:prSet/>
      <dgm:spPr/>
      <dgm:t>
        <a:bodyPr/>
        <a:lstStyle/>
        <a:p>
          <a:endParaRPr lang="en-US"/>
        </a:p>
      </dgm:t>
    </dgm:pt>
    <dgm:pt modelId="{210912AC-8FDC-4808-B226-CCDAB0D74595}" type="pres">
      <dgm:prSet presAssocID="{705909E7-8F0E-4B98-96E3-E66F3506A830}" presName="Name0" presStyleCnt="0">
        <dgm:presLayoutVars>
          <dgm:dir/>
          <dgm:resizeHandles val="exact"/>
        </dgm:presLayoutVars>
      </dgm:prSet>
      <dgm:spPr/>
    </dgm:pt>
    <dgm:pt modelId="{4187E768-733E-4A16-9BDD-B70DEDD6156D}" type="pres">
      <dgm:prSet presAssocID="{705909E7-8F0E-4B98-96E3-E66F3506A830}" presName="fgShape" presStyleLbl="fgShp" presStyleIdx="0" presStyleCnt="1"/>
      <dgm:spPr>
        <a:prstGeom prst="rightArrow">
          <a:avLst/>
        </a:prstGeom>
      </dgm:spPr>
    </dgm:pt>
    <dgm:pt modelId="{C3FF8FED-B1DB-41E3-BB8E-BF1597F4128D}" type="pres">
      <dgm:prSet presAssocID="{705909E7-8F0E-4B98-96E3-E66F3506A830}" presName="linComp" presStyleCnt="0"/>
      <dgm:spPr/>
    </dgm:pt>
    <dgm:pt modelId="{CBD087B8-F256-49A3-B969-2A797BC85420}" type="pres">
      <dgm:prSet presAssocID="{E3FA2232-C589-4D69-A461-F57ADB593708}" presName="compNode" presStyleCnt="0"/>
      <dgm:spPr/>
    </dgm:pt>
    <dgm:pt modelId="{C180AB4A-509E-4DEF-98DA-F4E6E339A64B}" type="pres">
      <dgm:prSet presAssocID="{E3FA2232-C589-4D69-A461-F57ADB593708}" presName="bkgdShape" presStyleLbl="node1" presStyleIdx="0" presStyleCnt="9"/>
      <dgm:spPr/>
    </dgm:pt>
    <dgm:pt modelId="{64DA80C2-0A80-42FB-BCEB-80288C1500F2}" type="pres">
      <dgm:prSet presAssocID="{E3FA2232-C589-4D69-A461-F57ADB593708}" presName="nodeTx" presStyleLbl="node1" presStyleIdx="0" presStyleCnt="9">
        <dgm:presLayoutVars>
          <dgm:bulletEnabled val="1"/>
        </dgm:presLayoutVars>
      </dgm:prSet>
      <dgm:spPr/>
    </dgm:pt>
    <dgm:pt modelId="{FAE14A57-AADF-4924-A9E7-AF666F822338}" type="pres">
      <dgm:prSet presAssocID="{E3FA2232-C589-4D69-A461-F57ADB593708}" presName="invisiNode" presStyleLbl="node1" presStyleIdx="0" presStyleCnt="9"/>
      <dgm:spPr/>
    </dgm:pt>
    <dgm:pt modelId="{1EF6423A-24DF-4335-9B8A-4724E54DC187}" type="pres">
      <dgm:prSet presAssocID="{E3FA2232-C589-4D69-A461-F57ADB593708}" presName="imagNode" presStyleLbl="fgImgPlace1" presStyleIdx="0" presStyleCnt="9" custScaleY="125026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57186EE-9358-46E4-ABD4-159422E154A2}" type="pres">
      <dgm:prSet presAssocID="{3761ECF7-46DE-4992-A9AA-D0B3C148B6DF}" presName="sibTrans" presStyleLbl="sibTrans2D1" presStyleIdx="0" presStyleCnt="0"/>
      <dgm:spPr/>
    </dgm:pt>
    <dgm:pt modelId="{49C9C1D0-539A-4B0F-96F4-BD9018DFF3E8}" type="pres">
      <dgm:prSet presAssocID="{60B83471-3C22-4CDA-8756-1D8518FEC1F3}" presName="compNode" presStyleCnt="0"/>
      <dgm:spPr/>
    </dgm:pt>
    <dgm:pt modelId="{C1776B14-5C96-4B95-B9A1-3305F639B55C}" type="pres">
      <dgm:prSet presAssocID="{60B83471-3C22-4CDA-8756-1D8518FEC1F3}" presName="bkgdShape" presStyleLbl="node1" presStyleIdx="1" presStyleCnt="9"/>
      <dgm:spPr/>
    </dgm:pt>
    <dgm:pt modelId="{11370F9A-E514-4736-B6EE-7300E4B02D32}" type="pres">
      <dgm:prSet presAssocID="{60B83471-3C22-4CDA-8756-1D8518FEC1F3}" presName="nodeTx" presStyleLbl="node1" presStyleIdx="1" presStyleCnt="9">
        <dgm:presLayoutVars>
          <dgm:bulletEnabled val="1"/>
        </dgm:presLayoutVars>
      </dgm:prSet>
      <dgm:spPr/>
    </dgm:pt>
    <dgm:pt modelId="{66CB5FE0-5F6E-47AC-BFEC-021B2D844B96}" type="pres">
      <dgm:prSet presAssocID="{60B83471-3C22-4CDA-8756-1D8518FEC1F3}" presName="invisiNode" presStyleLbl="node1" presStyleIdx="1" presStyleCnt="9"/>
      <dgm:spPr/>
    </dgm:pt>
    <dgm:pt modelId="{6D47DF54-481C-4C62-8188-16E633D0CC3F}" type="pres">
      <dgm:prSet presAssocID="{60B83471-3C22-4CDA-8756-1D8518FEC1F3}" presName="imagNode" presStyleLbl="fgImgPlace1" presStyleIdx="1" presStyleCnt="9" custScaleY="12502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EAA2BA86-0073-4E3B-BD5C-9F75750F5B86}" type="pres">
      <dgm:prSet presAssocID="{B731E6F8-DF0D-49BF-BC38-62285A3DF10E}" presName="sibTrans" presStyleLbl="sibTrans2D1" presStyleIdx="0" presStyleCnt="0"/>
      <dgm:spPr/>
    </dgm:pt>
    <dgm:pt modelId="{FCFB6CC2-ADA2-424D-A47E-3E8DF7F04B1C}" type="pres">
      <dgm:prSet presAssocID="{50EA7905-3714-4FCF-A88B-0D2CEBA4775C}" presName="compNode" presStyleCnt="0"/>
      <dgm:spPr/>
    </dgm:pt>
    <dgm:pt modelId="{B7540DD8-0E32-4E9A-A73E-EE3F7ADE8B53}" type="pres">
      <dgm:prSet presAssocID="{50EA7905-3714-4FCF-A88B-0D2CEBA4775C}" presName="bkgdShape" presStyleLbl="node1" presStyleIdx="2" presStyleCnt="9"/>
      <dgm:spPr/>
    </dgm:pt>
    <dgm:pt modelId="{7C7180FF-C6F5-46F5-8E0F-8D7F6855ED47}" type="pres">
      <dgm:prSet presAssocID="{50EA7905-3714-4FCF-A88B-0D2CEBA4775C}" presName="nodeTx" presStyleLbl="node1" presStyleIdx="2" presStyleCnt="9">
        <dgm:presLayoutVars>
          <dgm:bulletEnabled val="1"/>
        </dgm:presLayoutVars>
      </dgm:prSet>
      <dgm:spPr/>
    </dgm:pt>
    <dgm:pt modelId="{11F1087F-EBEB-4F0A-B5A0-B64C50685D8F}" type="pres">
      <dgm:prSet presAssocID="{50EA7905-3714-4FCF-A88B-0D2CEBA4775C}" presName="invisiNode" presStyleLbl="node1" presStyleIdx="2" presStyleCnt="9"/>
      <dgm:spPr/>
    </dgm:pt>
    <dgm:pt modelId="{8C17876F-6D7E-40C6-AEDE-D62D8771F90D}" type="pres">
      <dgm:prSet presAssocID="{50EA7905-3714-4FCF-A88B-0D2CEBA4775C}" presName="imagNode" presStyleLbl="fgImgPlace1" presStyleIdx="2" presStyleCnt="9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3C551900-198C-46A3-B911-8CB06D251BEA}" type="pres">
      <dgm:prSet presAssocID="{5CD9467A-B608-4B15-AF45-65CA1CEF3C3D}" presName="sibTrans" presStyleLbl="sibTrans2D1" presStyleIdx="0" presStyleCnt="0"/>
      <dgm:spPr/>
    </dgm:pt>
    <dgm:pt modelId="{1C134DF8-8A5D-47F6-AF6E-759F6148CAD1}" type="pres">
      <dgm:prSet presAssocID="{C301151F-1161-49B2-80BB-FA1F84B1F5B2}" presName="compNode" presStyleCnt="0"/>
      <dgm:spPr/>
    </dgm:pt>
    <dgm:pt modelId="{F09446AF-2535-4393-8621-EAB1690EA4EC}" type="pres">
      <dgm:prSet presAssocID="{C301151F-1161-49B2-80BB-FA1F84B1F5B2}" presName="bkgdShape" presStyleLbl="node1" presStyleIdx="3" presStyleCnt="9"/>
      <dgm:spPr/>
    </dgm:pt>
    <dgm:pt modelId="{CE8A1ED4-C10B-4CD3-9457-66F7F3370EFA}" type="pres">
      <dgm:prSet presAssocID="{C301151F-1161-49B2-80BB-FA1F84B1F5B2}" presName="nodeTx" presStyleLbl="node1" presStyleIdx="3" presStyleCnt="9">
        <dgm:presLayoutVars>
          <dgm:bulletEnabled val="1"/>
        </dgm:presLayoutVars>
      </dgm:prSet>
      <dgm:spPr/>
    </dgm:pt>
    <dgm:pt modelId="{B4EE3DAD-005D-4357-888A-1E0A7847BFB7}" type="pres">
      <dgm:prSet presAssocID="{C301151F-1161-49B2-80BB-FA1F84B1F5B2}" presName="invisiNode" presStyleLbl="node1" presStyleIdx="3" presStyleCnt="9"/>
      <dgm:spPr/>
    </dgm:pt>
    <dgm:pt modelId="{58BE0C10-8AD3-4B3D-A0B3-F7A21AC75ED0}" type="pres">
      <dgm:prSet presAssocID="{C301151F-1161-49B2-80BB-FA1F84B1F5B2}" presName="imagNode" presStyleLbl="fgImgPlace1" presStyleIdx="3" presStyleCnt="9" custScaleY="125026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4B9CCB67-3C1C-4226-A18D-404CA5520400}" type="pres">
      <dgm:prSet presAssocID="{56C9D431-4D0E-464B-88B3-BD8F4A58D2BA}" presName="sibTrans" presStyleLbl="sibTrans2D1" presStyleIdx="0" presStyleCnt="0"/>
      <dgm:spPr/>
    </dgm:pt>
    <dgm:pt modelId="{66EEAB2F-2BE4-4011-AF3C-AA6B59452BFC}" type="pres">
      <dgm:prSet presAssocID="{8AB807F0-E84B-45A8-A111-D85C1D1BF124}" presName="compNode" presStyleCnt="0"/>
      <dgm:spPr/>
    </dgm:pt>
    <dgm:pt modelId="{061D5BB2-BA22-48F8-98BE-B11FE109D853}" type="pres">
      <dgm:prSet presAssocID="{8AB807F0-E84B-45A8-A111-D85C1D1BF124}" presName="bkgdShape" presStyleLbl="node1" presStyleIdx="4" presStyleCnt="9"/>
      <dgm:spPr/>
    </dgm:pt>
    <dgm:pt modelId="{A9369479-256B-4DB3-ADE7-A34271E96C8D}" type="pres">
      <dgm:prSet presAssocID="{8AB807F0-E84B-45A8-A111-D85C1D1BF124}" presName="nodeTx" presStyleLbl="node1" presStyleIdx="4" presStyleCnt="9">
        <dgm:presLayoutVars>
          <dgm:bulletEnabled val="1"/>
        </dgm:presLayoutVars>
      </dgm:prSet>
      <dgm:spPr/>
    </dgm:pt>
    <dgm:pt modelId="{5906ECEE-F008-4DFE-9F22-9821782CFD5B}" type="pres">
      <dgm:prSet presAssocID="{8AB807F0-E84B-45A8-A111-D85C1D1BF124}" presName="invisiNode" presStyleLbl="node1" presStyleIdx="4" presStyleCnt="9"/>
      <dgm:spPr/>
    </dgm:pt>
    <dgm:pt modelId="{C95A3FB6-14D6-4F41-B54C-F27EA98328E8}" type="pres">
      <dgm:prSet presAssocID="{8AB807F0-E84B-45A8-A111-D85C1D1BF124}" presName="imagNode" presStyleLbl="fgImgPlace1" presStyleIdx="4" presStyleCnt="9"/>
      <dgm:spPr>
        <a:blipFill rotWithShape="1">
          <a:blip xmlns:r="http://schemas.openxmlformats.org/officeDocument/2006/relationships" r:embed="rId5"/>
          <a:stretch>
            <a:fillRect/>
          </a:stretch>
        </a:blipFill>
      </dgm:spPr>
    </dgm:pt>
    <dgm:pt modelId="{25800293-FF90-4CF7-AED2-FC2797ED3E80}" type="pres">
      <dgm:prSet presAssocID="{1F6EAD3B-DFB9-4F6D-8B31-FA1735859774}" presName="sibTrans" presStyleLbl="sibTrans2D1" presStyleIdx="0" presStyleCnt="0"/>
      <dgm:spPr/>
    </dgm:pt>
    <dgm:pt modelId="{0AA4A4C1-919C-4A57-8789-9C380865BAD5}" type="pres">
      <dgm:prSet presAssocID="{3A037473-7CCB-475B-B496-57AD60455DF5}" presName="compNode" presStyleCnt="0"/>
      <dgm:spPr/>
    </dgm:pt>
    <dgm:pt modelId="{F9C93E41-6D25-4EBD-8B7D-9F7AB185E8B8}" type="pres">
      <dgm:prSet presAssocID="{3A037473-7CCB-475B-B496-57AD60455DF5}" presName="bkgdShape" presStyleLbl="node1" presStyleIdx="5" presStyleCnt="9" custLinFactNeighborX="8"/>
      <dgm:spPr/>
    </dgm:pt>
    <dgm:pt modelId="{C103773A-2107-4624-B5FF-EE1A2A613CF3}" type="pres">
      <dgm:prSet presAssocID="{3A037473-7CCB-475B-B496-57AD60455DF5}" presName="nodeTx" presStyleLbl="node1" presStyleIdx="5" presStyleCnt="9">
        <dgm:presLayoutVars>
          <dgm:bulletEnabled val="1"/>
        </dgm:presLayoutVars>
      </dgm:prSet>
      <dgm:spPr/>
    </dgm:pt>
    <dgm:pt modelId="{BAD4DB18-13E4-4DB7-87EC-B10E700E78FF}" type="pres">
      <dgm:prSet presAssocID="{3A037473-7CCB-475B-B496-57AD60455DF5}" presName="invisiNode" presStyleLbl="node1" presStyleIdx="5" presStyleCnt="9"/>
      <dgm:spPr/>
    </dgm:pt>
    <dgm:pt modelId="{1A1FA392-E8C9-4444-8FA0-F2AC94607969}" type="pres">
      <dgm:prSet presAssocID="{3A037473-7CCB-475B-B496-57AD60455DF5}" presName="imagNode" presStyleLbl="fgImgPlace1" presStyleIdx="5" presStyleCnt="9"/>
      <dgm:spPr>
        <a:blipFill rotWithShape="1">
          <a:blip xmlns:r="http://schemas.openxmlformats.org/officeDocument/2006/relationships" r:embed="rId6"/>
          <a:stretch>
            <a:fillRect/>
          </a:stretch>
        </a:blipFill>
      </dgm:spPr>
    </dgm:pt>
    <dgm:pt modelId="{00B2D6CC-D602-4F39-8C66-633E9F9304BA}" type="pres">
      <dgm:prSet presAssocID="{A287940E-6946-437B-B4BC-140B9EC79FD7}" presName="sibTrans" presStyleLbl="sibTrans2D1" presStyleIdx="0" presStyleCnt="0"/>
      <dgm:spPr/>
    </dgm:pt>
    <dgm:pt modelId="{446C67B4-B19A-421A-9F0E-87B30946EAC3}" type="pres">
      <dgm:prSet presAssocID="{8C115C53-BD3F-46B2-9A59-F578EF434B6A}" presName="compNode" presStyleCnt="0"/>
      <dgm:spPr/>
    </dgm:pt>
    <dgm:pt modelId="{FE25F988-04DC-439C-99ED-5CCD2A6466A9}" type="pres">
      <dgm:prSet presAssocID="{8C115C53-BD3F-46B2-9A59-F578EF434B6A}" presName="bkgdShape" presStyleLbl="node1" presStyleIdx="6" presStyleCnt="9"/>
      <dgm:spPr/>
    </dgm:pt>
    <dgm:pt modelId="{E06C940C-9342-4201-BB48-5C96F1562F00}" type="pres">
      <dgm:prSet presAssocID="{8C115C53-BD3F-46B2-9A59-F578EF434B6A}" presName="nodeTx" presStyleLbl="node1" presStyleIdx="6" presStyleCnt="9">
        <dgm:presLayoutVars>
          <dgm:bulletEnabled val="1"/>
        </dgm:presLayoutVars>
      </dgm:prSet>
      <dgm:spPr/>
    </dgm:pt>
    <dgm:pt modelId="{E2E4822A-431A-4AD9-A5D6-80BD2860B32A}" type="pres">
      <dgm:prSet presAssocID="{8C115C53-BD3F-46B2-9A59-F578EF434B6A}" presName="invisiNode" presStyleLbl="node1" presStyleIdx="6" presStyleCnt="9"/>
      <dgm:spPr/>
    </dgm:pt>
    <dgm:pt modelId="{2DE5DA06-50EC-4092-A8BC-C9E1136DB8CE}" type="pres">
      <dgm:prSet presAssocID="{8C115C53-BD3F-46B2-9A59-F578EF434B6A}" presName="imagNode" presStyleLbl="fgImgPlace1" presStyleIdx="6" presStyleCnt="9"/>
      <dgm:spPr>
        <a:blipFill rotWithShape="1">
          <a:blip xmlns:r="http://schemas.openxmlformats.org/officeDocument/2006/relationships" r:embed="rId7"/>
          <a:stretch>
            <a:fillRect/>
          </a:stretch>
        </a:blipFill>
      </dgm:spPr>
    </dgm:pt>
    <dgm:pt modelId="{795881CD-35F7-42FC-AECB-EEAE8A7F0CB1}" type="pres">
      <dgm:prSet presAssocID="{BABDAE93-2855-4371-A9EA-C520BD5C88F1}" presName="sibTrans" presStyleLbl="sibTrans2D1" presStyleIdx="0" presStyleCnt="0"/>
      <dgm:spPr/>
    </dgm:pt>
    <dgm:pt modelId="{985EACBF-2CB8-458B-ABF4-47D101084B2A}" type="pres">
      <dgm:prSet presAssocID="{37A66172-C9B8-4E11-81E3-8A7D8A58C329}" presName="compNode" presStyleCnt="0"/>
      <dgm:spPr/>
    </dgm:pt>
    <dgm:pt modelId="{20FFA71F-36DC-4694-9EA8-4A9941DE1315}" type="pres">
      <dgm:prSet presAssocID="{37A66172-C9B8-4E11-81E3-8A7D8A58C329}" presName="bkgdShape" presStyleLbl="node1" presStyleIdx="7" presStyleCnt="9"/>
      <dgm:spPr/>
    </dgm:pt>
    <dgm:pt modelId="{29831F23-4C5E-4826-8430-09F02508BE6B}" type="pres">
      <dgm:prSet presAssocID="{37A66172-C9B8-4E11-81E3-8A7D8A58C329}" presName="nodeTx" presStyleLbl="node1" presStyleIdx="7" presStyleCnt="9">
        <dgm:presLayoutVars>
          <dgm:bulletEnabled val="1"/>
        </dgm:presLayoutVars>
      </dgm:prSet>
      <dgm:spPr/>
    </dgm:pt>
    <dgm:pt modelId="{4F14BA57-5904-4030-ADA9-A70BB881FCD9}" type="pres">
      <dgm:prSet presAssocID="{37A66172-C9B8-4E11-81E3-8A7D8A58C329}" presName="invisiNode" presStyleLbl="node1" presStyleIdx="7" presStyleCnt="9"/>
      <dgm:spPr/>
    </dgm:pt>
    <dgm:pt modelId="{D8DAED47-B863-4185-B644-E8CC5CC3DCED}" type="pres">
      <dgm:prSet presAssocID="{37A66172-C9B8-4E11-81E3-8A7D8A58C329}" presName="imagNode" presStyleLbl="fgImgPlace1" presStyleIdx="7" presStyleCnt="9"/>
      <dgm:spPr>
        <a:blipFill rotWithShape="1">
          <a:blip xmlns:r="http://schemas.openxmlformats.org/officeDocument/2006/relationships" r:embed="rId8"/>
          <a:stretch>
            <a:fillRect/>
          </a:stretch>
        </a:blipFill>
      </dgm:spPr>
    </dgm:pt>
    <dgm:pt modelId="{B747BD9C-2D0B-4794-BCB3-93D09F59A795}" type="pres">
      <dgm:prSet presAssocID="{5CF461DA-5650-481C-ADD2-194F7AFEE519}" presName="sibTrans" presStyleLbl="sibTrans2D1" presStyleIdx="0" presStyleCnt="0"/>
      <dgm:spPr/>
    </dgm:pt>
    <dgm:pt modelId="{623E4F6A-62DE-432E-B0A7-1CEDD60E61B6}" type="pres">
      <dgm:prSet presAssocID="{DBD8D022-BD79-4021-9FA0-74E4D3C5EA75}" presName="compNode" presStyleCnt="0"/>
      <dgm:spPr/>
    </dgm:pt>
    <dgm:pt modelId="{F61FE357-E210-43CD-8956-161128198B3E}" type="pres">
      <dgm:prSet presAssocID="{DBD8D022-BD79-4021-9FA0-74E4D3C5EA75}" presName="bkgdShape" presStyleLbl="node1" presStyleIdx="8" presStyleCnt="9" custLinFactNeighborX="303" custLinFactNeighborY="3488"/>
      <dgm:spPr/>
    </dgm:pt>
    <dgm:pt modelId="{AE8D3FBF-8B10-4E3C-B56D-2DC9A081F7F0}" type="pres">
      <dgm:prSet presAssocID="{DBD8D022-BD79-4021-9FA0-74E4D3C5EA75}" presName="nodeTx" presStyleLbl="node1" presStyleIdx="8" presStyleCnt="9">
        <dgm:presLayoutVars>
          <dgm:bulletEnabled val="1"/>
        </dgm:presLayoutVars>
      </dgm:prSet>
      <dgm:spPr/>
    </dgm:pt>
    <dgm:pt modelId="{04125CBC-7F06-4A18-B5EA-D603F07938BB}" type="pres">
      <dgm:prSet presAssocID="{DBD8D022-BD79-4021-9FA0-74E4D3C5EA75}" presName="invisiNode" presStyleLbl="node1" presStyleIdx="8" presStyleCnt="9"/>
      <dgm:spPr/>
    </dgm:pt>
    <dgm:pt modelId="{29349E1C-9B49-4F37-A6A9-A39FAF47E153}" type="pres">
      <dgm:prSet presAssocID="{DBD8D022-BD79-4021-9FA0-74E4D3C5EA75}" presName="imagNode" presStyleLbl="fgImgPlace1" presStyleIdx="8" presStyleCnt="9" custScaleY="125026"/>
      <dgm:spPr>
        <a:blipFill rotWithShape="1">
          <a:blip xmlns:r="http://schemas.openxmlformats.org/officeDocument/2006/relationships" r:embed="rId9"/>
          <a:stretch>
            <a:fillRect/>
          </a:stretch>
        </a:blipFill>
      </dgm:spPr>
    </dgm:pt>
  </dgm:ptLst>
  <dgm:cxnLst>
    <dgm:cxn modelId="{1630C906-7817-4C6B-9997-26A9652EBEC8}" type="presOf" srcId="{8C115C53-BD3F-46B2-9A59-F578EF434B6A}" destId="{E06C940C-9342-4201-BB48-5C96F1562F00}" srcOrd="1" destOrd="0" presId="urn:microsoft.com/office/officeart/2005/8/layout/hList7#4"/>
    <dgm:cxn modelId="{CC0C1408-1572-48E5-BA67-B94FEED7DEEA}" type="presOf" srcId="{3A037473-7CCB-475B-B496-57AD60455DF5}" destId="{F9C93E41-6D25-4EBD-8B7D-9F7AB185E8B8}" srcOrd="0" destOrd="0" presId="urn:microsoft.com/office/officeart/2005/8/layout/hList7#4"/>
    <dgm:cxn modelId="{488DD719-FF94-48D7-A9E9-3BBAA30DF622}" type="presOf" srcId="{60B83471-3C22-4CDA-8756-1D8518FEC1F3}" destId="{C1776B14-5C96-4B95-B9A1-3305F639B55C}" srcOrd="0" destOrd="0" presId="urn:microsoft.com/office/officeart/2005/8/layout/hList7#4"/>
    <dgm:cxn modelId="{8B90EB1C-FF70-4617-AFF3-BF9622639A3D}" type="presOf" srcId="{DBD8D022-BD79-4021-9FA0-74E4D3C5EA75}" destId="{AE8D3FBF-8B10-4E3C-B56D-2DC9A081F7F0}" srcOrd="1" destOrd="0" presId="urn:microsoft.com/office/officeart/2005/8/layout/hList7#4"/>
    <dgm:cxn modelId="{FEC60220-75E5-4AF6-8189-96100869A423}" type="presOf" srcId="{A287940E-6946-437B-B4BC-140B9EC79FD7}" destId="{00B2D6CC-D602-4F39-8C66-633E9F9304BA}" srcOrd="0" destOrd="0" presId="urn:microsoft.com/office/officeart/2005/8/layout/hList7#4"/>
    <dgm:cxn modelId="{40F94422-8B21-4DAB-84AC-81B6A8793814}" type="presOf" srcId="{C301151F-1161-49B2-80BB-FA1F84B1F5B2}" destId="{CE8A1ED4-C10B-4CD3-9457-66F7F3370EFA}" srcOrd="1" destOrd="0" presId="urn:microsoft.com/office/officeart/2005/8/layout/hList7#4"/>
    <dgm:cxn modelId="{564E6A23-354F-4297-978D-DD6F9A0B9BC1}" srcId="{705909E7-8F0E-4B98-96E3-E66F3506A830}" destId="{60B83471-3C22-4CDA-8756-1D8518FEC1F3}" srcOrd="1" destOrd="0" parTransId="{10FD31C6-F2E3-4FAB-9EF1-3571C7E106F2}" sibTransId="{B731E6F8-DF0D-49BF-BC38-62285A3DF10E}"/>
    <dgm:cxn modelId="{82646028-17ED-4E8B-B58E-31668D82896B}" type="presOf" srcId="{5CF461DA-5650-481C-ADD2-194F7AFEE519}" destId="{B747BD9C-2D0B-4794-BCB3-93D09F59A795}" srcOrd="0" destOrd="0" presId="urn:microsoft.com/office/officeart/2005/8/layout/hList7#4"/>
    <dgm:cxn modelId="{99C5C438-F08A-4012-AA01-D04644D66DC8}" type="presOf" srcId="{E3FA2232-C589-4D69-A461-F57ADB593708}" destId="{C180AB4A-509E-4DEF-98DA-F4E6E339A64B}" srcOrd="0" destOrd="0" presId="urn:microsoft.com/office/officeart/2005/8/layout/hList7#4"/>
    <dgm:cxn modelId="{8B2A4741-53C8-41B9-928C-546662073862}" type="presOf" srcId="{BABDAE93-2855-4371-A9EA-C520BD5C88F1}" destId="{795881CD-35F7-42FC-AECB-EEAE8A7F0CB1}" srcOrd="0" destOrd="0" presId="urn:microsoft.com/office/officeart/2005/8/layout/hList7#4"/>
    <dgm:cxn modelId="{92E1984C-6720-4CFD-B4B5-2DE9E88643F6}" type="presOf" srcId="{1F6EAD3B-DFB9-4F6D-8B31-FA1735859774}" destId="{25800293-FF90-4CF7-AED2-FC2797ED3E80}" srcOrd="0" destOrd="0" presId="urn:microsoft.com/office/officeart/2005/8/layout/hList7#4"/>
    <dgm:cxn modelId="{246ACD4E-31DE-42AC-A6BA-BB8416F2A929}" type="presOf" srcId="{DBD8D022-BD79-4021-9FA0-74E4D3C5EA75}" destId="{F61FE357-E210-43CD-8956-161128198B3E}" srcOrd="0" destOrd="0" presId="urn:microsoft.com/office/officeart/2005/8/layout/hList7#4"/>
    <dgm:cxn modelId="{A4575A52-9727-43B8-A05E-2D1A8C52102B}" type="presOf" srcId="{8AB807F0-E84B-45A8-A111-D85C1D1BF124}" destId="{A9369479-256B-4DB3-ADE7-A34271E96C8D}" srcOrd="1" destOrd="0" presId="urn:microsoft.com/office/officeart/2005/8/layout/hList7#4"/>
    <dgm:cxn modelId="{D3DE0A53-973A-44D0-BDF5-4802E7F52708}" type="presOf" srcId="{C301151F-1161-49B2-80BB-FA1F84B1F5B2}" destId="{F09446AF-2535-4393-8621-EAB1690EA4EC}" srcOrd="0" destOrd="0" presId="urn:microsoft.com/office/officeart/2005/8/layout/hList7#4"/>
    <dgm:cxn modelId="{714C3862-1770-4F63-B9FE-38FFCAA8AF41}" type="presOf" srcId="{8C115C53-BD3F-46B2-9A59-F578EF434B6A}" destId="{FE25F988-04DC-439C-99ED-5CCD2A6466A9}" srcOrd="0" destOrd="0" presId="urn:microsoft.com/office/officeart/2005/8/layout/hList7#4"/>
    <dgm:cxn modelId="{F7497367-D115-4923-BDAF-39D1719BC9BB}" type="presOf" srcId="{3A037473-7CCB-475B-B496-57AD60455DF5}" destId="{C103773A-2107-4624-B5FF-EE1A2A613CF3}" srcOrd="1" destOrd="0" presId="urn:microsoft.com/office/officeart/2005/8/layout/hList7#4"/>
    <dgm:cxn modelId="{EAE2066C-A526-4B79-896F-4B394C9352CC}" srcId="{705909E7-8F0E-4B98-96E3-E66F3506A830}" destId="{E3FA2232-C589-4D69-A461-F57ADB593708}" srcOrd="0" destOrd="0" parTransId="{466197DC-92CC-48E6-83CB-5EFBF0F4708E}" sibTransId="{3761ECF7-46DE-4992-A9AA-D0B3C148B6DF}"/>
    <dgm:cxn modelId="{31D7E073-9CC4-430A-BD7A-F10BA10BFF4B}" srcId="{705909E7-8F0E-4B98-96E3-E66F3506A830}" destId="{8C115C53-BD3F-46B2-9A59-F578EF434B6A}" srcOrd="6" destOrd="0" parTransId="{4229659B-09D6-4041-8E0E-AC55C67C7AD6}" sibTransId="{BABDAE93-2855-4371-A9EA-C520BD5C88F1}"/>
    <dgm:cxn modelId="{6879C683-706A-413F-AC6E-88BBC02CE74D}" type="presOf" srcId="{705909E7-8F0E-4B98-96E3-E66F3506A830}" destId="{210912AC-8FDC-4808-B226-CCDAB0D74595}" srcOrd="0" destOrd="0" presId="urn:microsoft.com/office/officeart/2005/8/layout/hList7#4"/>
    <dgm:cxn modelId="{77B23085-2CEF-41AC-9FD7-79C5E673E96E}" srcId="{705909E7-8F0E-4B98-96E3-E66F3506A830}" destId="{37A66172-C9B8-4E11-81E3-8A7D8A58C329}" srcOrd="7" destOrd="0" parTransId="{947453FF-1982-4170-AE90-F65F79E63800}" sibTransId="{5CF461DA-5650-481C-ADD2-194F7AFEE519}"/>
    <dgm:cxn modelId="{C4FF0486-102E-4843-99BD-4F81B749CDAC}" type="presOf" srcId="{8AB807F0-E84B-45A8-A111-D85C1D1BF124}" destId="{061D5BB2-BA22-48F8-98BE-B11FE109D853}" srcOrd="0" destOrd="0" presId="urn:microsoft.com/office/officeart/2005/8/layout/hList7#4"/>
    <dgm:cxn modelId="{F772408E-30D3-422B-9163-8B8B3A23024F}" type="presOf" srcId="{60B83471-3C22-4CDA-8756-1D8518FEC1F3}" destId="{11370F9A-E514-4736-B6EE-7300E4B02D32}" srcOrd="1" destOrd="0" presId="urn:microsoft.com/office/officeart/2005/8/layout/hList7#4"/>
    <dgm:cxn modelId="{A054179D-8845-4732-9B29-D8B04F27B865}" type="presOf" srcId="{50EA7905-3714-4FCF-A88B-0D2CEBA4775C}" destId="{7C7180FF-C6F5-46F5-8E0F-8D7F6855ED47}" srcOrd="1" destOrd="0" presId="urn:microsoft.com/office/officeart/2005/8/layout/hList7#4"/>
    <dgm:cxn modelId="{DAC2B9A3-0DA0-42FB-9827-F10019E34709}" type="presOf" srcId="{B731E6F8-DF0D-49BF-BC38-62285A3DF10E}" destId="{EAA2BA86-0073-4E3B-BD5C-9F75750F5B86}" srcOrd="0" destOrd="0" presId="urn:microsoft.com/office/officeart/2005/8/layout/hList7#4"/>
    <dgm:cxn modelId="{530286A6-00CF-473B-8699-AD0E861BF51D}" type="presOf" srcId="{37A66172-C9B8-4E11-81E3-8A7D8A58C329}" destId="{20FFA71F-36DC-4694-9EA8-4A9941DE1315}" srcOrd="0" destOrd="0" presId="urn:microsoft.com/office/officeart/2005/8/layout/hList7#4"/>
    <dgm:cxn modelId="{122B7AAC-EA73-4F0A-86F9-7D484A669EB4}" type="presOf" srcId="{56C9D431-4D0E-464B-88B3-BD8F4A58D2BA}" destId="{4B9CCB67-3C1C-4226-A18D-404CA5520400}" srcOrd="0" destOrd="0" presId="urn:microsoft.com/office/officeart/2005/8/layout/hList7#4"/>
    <dgm:cxn modelId="{D544FCC9-AE5A-4327-A096-770F47437AC5}" type="presOf" srcId="{37A66172-C9B8-4E11-81E3-8A7D8A58C329}" destId="{29831F23-4C5E-4826-8430-09F02508BE6B}" srcOrd="1" destOrd="0" presId="urn:microsoft.com/office/officeart/2005/8/layout/hList7#4"/>
    <dgm:cxn modelId="{D6A79AD0-A72F-4C48-BAF8-F37EE7F510B8}" srcId="{705909E7-8F0E-4B98-96E3-E66F3506A830}" destId="{DBD8D022-BD79-4021-9FA0-74E4D3C5EA75}" srcOrd="8" destOrd="0" parTransId="{8608B42D-9BC7-48DC-8542-B57DB1FD3042}" sibTransId="{95A30362-76AD-4C67-98C7-3FBB835FD199}"/>
    <dgm:cxn modelId="{7F90ACD0-73F8-421E-A523-6F7D332B75D4}" srcId="{705909E7-8F0E-4B98-96E3-E66F3506A830}" destId="{C301151F-1161-49B2-80BB-FA1F84B1F5B2}" srcOrd="3" destOrd="0" parTransId="{7BE54AA3-1816-45D7-BF7B-ED239B830153}" sibTransId="{56C9D431-4D0E-464B-88B3-BD8F4A58D2BA}"/>
    <dgm:cxn modelId="{76193ED3-5885-48CD-B3F7-9086D54A0983}" srcId="{705909E7-8F0E-4B98-96E3-E66F3506A830}" destId="{8AB807F0-E84B-45A8-A111-D85C1D1BF124}" srcOrd="4" destOrd="0" parTransId="{07A511F6-F18C-4F83-B7E5-793674205B01}" sibTransId="{1F6EAD3B-DFB9-4F6D-8B31-FA1735859774}"/>
    <dgm:cxn modelId="{D5920CDD-CFF0-4174-BAAD-7A97C0541B94}" type="presOf" srcId="{50EA7905-3714-4FCF-A88B-0D2CEBA4775C}" destId="{B7540DD8-0E32-4E9A-A73E-EE3F7ADE8B53}" srcOrd="0" destOrd="0" presId="urn:microsoft.com/office/officeart/2005/8/layout/hList7#4"/>
    <dgm:cxn modelId="{4AA38EE3-4053-4774-9279-9E251396FE88}" srcId="{705909E7-8F0E-4B98-96E3-E66F3506A830}" destId="{3A037473-7CCB-475B-B496-57AD60455DF5}" srcOrd="5" destOrd="0" parTransId="{64B53701-EBFD-4359-805C-735E18F6EA8F}" sibTransId="{A287940E-6946-437B-B4BC-140B9EC79FD7}"/>
    <dgm:cxn modelId="{1760B6E5-5449-4F00-839E-65CBC40FA31F}" type="presOf" srcId="{5CD9467A-B608-4B15-AF45-65CA1CEF3C3D}" destId="{3C551900-198C-46A3-B911-8CB06D251BEA}" srcOrd="0" destOrd="0" presId="urn:microsoft.com/office/officeart/2005/8/layout/hList7#4"/>
    <dgm:cxn modelId="{D7C03AE7-97CA-44AE-BACD-EAA5A8EE3E63}" type="presOf" srcId="{3761ECF7-46DE-4992-A9AA-D0B3C148B6DF}" destId="{657186EE-9358-46E4-ABD4-159422E154A2}" srcOrd="0" destOrd="0" presId="urn:microsoft.com/office/officeart/2005/8/layout/hList7#4"/>
    <dgm:cxn modelId="{18092CEB-B9BB-4483-A4F9-6E653A998629}" type="presOf" srcId="{E3FA2232-C589-4D69-A461-F57ADB593708}" destId="{64DA80C2-0A80-42FB-BCEB-80288C1500F2}" srcOrd="1" destOrd="0" presId="urn:microsoft.com/office/officeart/2005/8/layout/hList7#4"/>
    <dgm:cxn modelId="{A0F67BEE-3578-47E5-BAA2-64899DABD944}" srcId="{705909E7-8F0E-4B98-96E3-E66F3506A830}" destId="{50EA7905-3714-4FCF-A88B-0D2CEBA4775C}" srcOrd="2" destOrd="0" parTransId="{10F0B4AD-B9BA-4A99-96BF-F155DA896BAE}" sibTransId="{5CD9467A-B608-4B15-AF45-65CA1CEF3C3D}"/>
    <dgm:cxn modelId="{199194D4-C1D4-488B-AD7D-5ADD61423555}" type="presParOf" srcId="{210912AC-8FDC-4808-B226-CCDAB0D74595}" destId="{4187E768-733E-4A16-9BDD-B70DEDD6156D}" srcOrd="0" destOrd="0" presId="urn:microsoft.com/office/officeart/2005/8/layout/hList7#4"/>
    <dgm:cxn modelId="{C02E75FB-EB03-44DF-BF06-006C615E5C9E}" type="presParOf" srcId="{210912AC-8FDC-4808-B226-CCDAB0D74595}" destId="{C3FF8FED-B1DB-41E3-BB8E-BF1597F4128D}" srcOrd="1" destOrd="0" presId="urn:microsoft.com/office/officeart/2005/8/layout/hList7#4"/>
    <dgm:cxn modelId="{532128C8-4DAF-4E52-AE1E-F5A71CAE7967}" type="presParOf" srcId="{C3FF8FED-B1DB-41E3-BB8E-BF1597F4128D}" destId="{CBD087B8-F256-49A3-B969-2A797BC85420}" srcOrd="0" destOrd="0" presId="urn:microsoft.com/office/officeart/2005/8/layout/hList7#4"/>
    <dgm:cxn modelId="{10CFE5FE-3D94-48DF-8A16-5B05ABEF4676}" type="presParOf" srcId="{CBD087B8-F256-49A3-B969-2A797BC85420}" destId="{C180AB4A-509E-4DEF-98DA-F4E6E339A64B}" srcOrd="0" destOrd="0" presId="urn:microsoft.com/office/officeart/2005/8/layout/hList7#4"/>
    <dgm:cxn modelId="{25866E3B-F439-4948-BA6C-00ACF9F4D37A}" type="presParOf" srcId="{CBD087B8-F256-49A3-B969-2A797BC85420}" destId="{64DA80C2-0A80-42FB-BCEB-80288C1500F2}" srcOrd="1" destOrd="0" presId="urn:microsoft.com/office/officeart/2005/8/layout/hList7#4"/>
    <dgm:cxn modelId="{0CCF216D-1DE1-4084-92B7-7D533C60F732}" type="presParOf" srcId="{CBD087B8-F256-49A3-B969-2A797BC85420}" destId="{FAE14A57-AADF-4924-A9E7-AF666F822338}" srcOrd="2" destOrd="0" presId="urn:microsoft.com/office/officeart/2005/8/layout/hList7#4"/>
    <dgm:cxn modelId="{79ED421F-5351-43F6-8DEE-EAAEE0EC6CB2}" type="presParOf" srcId="{CBD087B8-F256-49A3-B969-2A797BC85420}" destId="{1EF6423A-24DF-4335-9B8A-4724E54DC187}" srcOrd="3" destOrd="0" presId="urn:microsoft.com/office/officeart/2005/8/layout/hList7#4"/>
    <dgm:cxn modelId="{28F4F7AD-3724-44B8-BAAB-0E3061691A7E}" type="presParOf" srcId="{C3FF8FED-B1DB-41E3-BB8E-BF1597F4128D}" destId="{657186EE-9358-46E4-ABD4-159422E154A2}" srcOrd="1" destOrd="0" presId="urn:microsoft.com/office/officeart/2005/8/layout/hList7#4"/>
    <dgm:cxn modelId="{B6C70A47-1D07-4D6F-B7E9-A2B29F811F7A}" type="presParOf" srcId="{C3FF8FED-B1DB-41E3-BB8E-BF1597F4128D}" destId="{49C9C1D0-539A-4B0F-96F4-BD9018DFF3E8}" srcOrd="2" destOrd="0" presId="urn:microsoft.com/office/officeart/2005/8/layout/hList7#4"/>
    <dgm:cxn modelId="{FF2D8397-2A5A-4DE9-8F35-C26BBDC32B5E}" type="presParOf" srcId="{49C9C1D0-539A-4B0F-96F4-BD9018DFF3E8}" destId="{C1776B14-5C96-4B95-B9A1-3305F639B55C}" srcOrd="0" destOrd="0" presId="urn:microsoft.com/office/officeart/2005/8/layout/hList7#4"/>
    <dgm:cxn modelId="{AC01032C-4559-4469-A08D-D1770D55FA95}" type="presParOf" srcId="{49C9C1D0-539A-4B0F-96F4-BD9018DFF3E8}" destId="{11370F9A-E514-4736-B6EE-7300E4B02D32}" srcOrd="1" destOrd="0" presId="urn:microsoft.com/office/officeart/2005/8/layout/hList7#4"/>
    <dgm:cxn modelId="{A2E44BD6-5151-419F-AC80-1842711CDB9F}" type="presParOf" srcId="{49C9C1D0-539A-4B0F-96F4-BD9018DFF3E8}" destId="{66CB5FE0-5F6E-47AC-BFEC-021B2D844B96}" srcOrd="2" destOrd="0" presId="urn:microsoft.com/office/officeart/2005/8/layout/hList7#4"/>
    <dgm:cxn modelId="{FDE11AD8-4EC9-4141-BECF-5D86CBF64523}" type="presParOf" srcId="{49C9C1D0-539A-4B0F-96F4-BD9018DFF3E8}" destId="{6D47DF54-481C-4C62-8188-16E633D0CC3F}" srcOrd="3" destOrd="0" presId="urn:microsoft.com/office/officeart/2005/8/layout/hList7#4"/>
    <dgm:cxn modelId="{E874B5DD-39C1-4A78-8C25-81123C6F2128}" type="presParOf" srcId="{C3FF8FED-B1DB-41E3-BB8E-BF1597F4128D}" destId="{EAA2BA86-0073-4E3B-BD5C-9F75750F5B86}" srcOrd="3" destOrd="0" presId="urn:microsoft.com/office/officeart/2005/8/layout/hList7#4"/>
    <dgm:cxn modelId="{B2F9FB25-3549-48E6-A2C7-43AD8DE1F86A}" type="presParOf" srcId="{C3FF8FED-B1DB-41E3-BB8E-BF1597F4128D}" destId="{FCFB6CC2-ADA2-424D-A47E-3E8DF7F04B1C}" srcOrd="4" destOrd="0" presId="urn:microsoft.com/office/officeart/2005/8/layout/hList7#4"/>
    <dgm:cxn modelId="{2A7779C6-BF77-466E-AFE1-468D4F8AD739}" type="presParOf" srcId="{FCFB6CC2-ADA2-424D-A47E-3E8DF7F04B1C}" destId="{B7540DD8-0E32-4E9A-A73E-EE3F7ADE8B53}" srcOrd="0" destOrd="0" presId="urn:microsoft.com/office/officeart/2005/8/layout/hList7#4"/>
    <dgm:cxn modelId="{F258C0FC-CA72-4F3E-937A-C8C0EF3CE2C7}" type="presParOf" srcId="{FCFB6CC2-ADA2-424D-A47E-3E8DF7F04B1C}" destId="{7C7180FF-C6F5-46F5-8E0F-8D7F6855ED47}" srcOrd="1" destOrd="0" presId="urn:microsoft.com/office/officeart/2005/8/layout/hList7#4"/>
    <dgm:cxn modelId="{007AA39E-8CF7-48FE-B46C-DC02C43B00D7}" type="presParOf" srcId="{FCFB6CC2-ADA2-424D-A47E-3E8DF7F04B1C}" destId="{11F1087F-EBEB-4F0A-B5A0-B64C50685D8F}" srcOrd="2" destOrd="0" presId="urn:microsoft.com/office/officeart/2005/8/layout/hList7#4"/>
    <dgm:cxn modelId="{74A393E2-00DF-4EB7-80BC-F61F6D4D0AA0}" type="presParOf" srcId="{FCFB6CC2-ADA2-424D-A47E-3E8DF7F04B1C}" destId="{8C17876F-6D7E-40C6-AEDE-D62D8771F90D}" srcOrd="3" destOrd="0" presId="urn:microsoft.com/office/officeart/2005/8/layout/hList7#4"/>
    <dgm:cxn modelId="{E5EAF1C5-A375-4772-87B6-47E9C3F1ACE5}" type="presParOf" srcId="{C3FF8FED-B1DB-41E3-BB8E-BF1597F4128D}" destId="{3C551900-198C-46A3-B911-8CB06D251BEA}" srcOrd="5" destOrd="0" presId="urn:microsoft.com/office/officeart/2005/8/layout/hList7#4"/>
    <dgm:cxn modelId="{9BCF2C5A-0448-4E77-A0CA-96F5C79C4373}" type="presParOf" srcId="{C3FF8FED-B1DB-41E3-BB8E-BF1597F4128D}" destId="{1C134DF8-8A5D-47F6-AF6E-759F6148CAD1}" srcOrd="6" destOrd="0" presId="urn:microsoft.com/office/officeart/2005/8/layout/hList7#4"/>
    <dgm:cxn modelId="{7C8B1F8F-30E3-4109-B4FD-2A5354EC92EA}" type="presParOf" srcId="{1C134DF8-8A5D-47F6-AF6E-759F6148CAD1}" destId="{F09446AF-2535-4393-8621-EAB1690EA4EC}" srcOrd="0" destOrd="0" presId="urn:microsoft.com/office/officeart/2005/8/layout/hList7#4"/>
    <dgm:cxn modelId="{936A66F8-53D3-4C49-99E4-58446F4AAFDF}" type="presParOf" srcId="{1C134DF8-8A5D-47F6-AF6E-759F6148CAD1}" destId="{CE8A1ED4-C10B-4CD3-9457-66F7F3370EFA}" srcOrd="1" destOrd="0" presId="urn:microsoft.com/office/officeart/2005/8/layout/hList7#4"/>
    <dgm:cxn modelId="{A0AF65DF-DDDB-471B-BEBB-54EA8B8349E6}" type="presParOf" srcId="{1C134DF8-8A5D-47F6-AF6E-759F6148CAD1}" destId="{B4EE3DAD-005D-4357-888A-1E0A7847BFB7}" srcOrd="2" destOrd="0" presId="urn:microsoft.com/office/officeart/2005/8/layout/hList7#4"/>
    <dgm:cxn modelId="{8B209DCB-A1E9-4BA9-8121-8AC49290444E}" type="presParOf" srcId="{1C134DF8-8A5D-47F6-AF6E-759F6148CAD1}" destId="{58BE0C10-8AD3-4B3D-A0B3-F7A21AC75ED0}" srcOrd="3" destOrd="0" presId="urn:microsoft.com/office/officeart/2005/8/layout/hList7#4"/>
    <dgm:cxn modelId="{2C0D1D72-E08B-4F37-947A-AC8D3EBEE330}" type="presParOf" srcId="{C3FF8FED-B1DB-41E3-BB8E-BF1597F4128D}" destId="{4B9CCB67-3C1C-4226-A18D-404CA5520400}" srcOrd="7" destOrd="0" presId="urn:microsoft.com/office/officeart/2005/8/layout/hList7#4"/>
    <dgm:cxn modelId="{78179301-4E4D-412B-AC6E-20BC87F1C56F}" type="presParOf" srcId="{C3FF8FED-B1DB-41E3-BB8E-BF1597F4128D}" destId="{66EEAB2F-2BE4-4011-AF3C-AA6B59452BFC}" srcOrd="8" destOrd="0" presId="urn:microsoft.com/office/officeart/2005/8/layout/hList7#4"/>
    <dgm:cxn modelId="{D551E6BB-7637-4F3A-9150-A9C694EE9B6B}" type="presParOf" srcId="{66EEAB2F-2BE4-4011-AF3C-AA6B59452BFC}" destId="{061D5BB2-BA22-48F8-98BE-B11FE109D853}" srcOrd="0" destOrd="0" presId="urn:microsoft.com/office/officeart/2005/8/layout/hList7#4"/>
    <dgm:cxn modelId="{35B592A0-E30C-4C7B-87C0-07C7A1555FBF}" type="presParOf" srcId="{66EEAB2F-2BE4-4011-AF3C-AA6B59452BFC}" destId="{A9369479-256B-4DB3-ADE7-A34271E96C8D}" srcOrd="1" destOrd="0" presId="urn:microsoft.com/office/officeart/2005/8/layout/hList7#4"/>
    <dgm:cxn modelId="{5DE72E3E-0A57-4BDC-96FA-D8B5BEECE663}" type="presParOf" srcId="{66EEAB2F-2BE4-4011-AF3C-AA6B59452BFC}" destId="{5906ECEE-F008-4DFE-9F22-9821782CFD5B}" srcOrd="2" destOrd="0" presId="urn:microsoft.com/office/officeart/2005/8/layout/hList7#4"/>
    <dgm:cxn modelId="{C7A6B474-3219-4E71-A563-576A05A1EE58}" type="presParOf" srcId="{66EEAB2F-2BE4-4011-AF3C-AA6B59452BFC}" destId="{C95A3FB6-14D6-4F41-B54C-F27EA98328E8}" srcOrd="3" destOrd="0" presId="urn:microsoft.com/office/officeart/2005/8/layout/hList7#4"/>
    <dgm:cxn modelId="{0F9536AA-E3EC-492B-96F8-C556DFAEBBEA}" type="presParOf" srcId="{C3FF8FED-B1DB-41E3-BB8E-BF1597F4128D}" destId="{25800293-FF90-4CF7-AED2-FC2797ED3E80}" srcOrd="9" destOrd="0" presId="urn:microsoft.com/office/officeart/2005/8/layout/hList7#4"/>
    <dgm:cxn modelId="{44DA58CD-0AC6-4656-917F-FB5EDD647AFF}" type="presParOf" srcId="{C3FF8FED-B1DB-41E3-BB8E-BF1597F4128D}" destId="{0AA4A4C1-919C-4A57-8789-9C380865BAD5}" srcOrd="10" destOrd="0" presId="urn:microsoft.com/office/officeart/2005/8/layout/hList7#4"/>
    <dgm:cxn modelId="{C2BC108D-51DC-4E3B-BCDF-6D39965F3C94}" type="presParOf" srcId="{0AA4A4C1-919C-4A57-8789-9C380865BAD5}" destId="{F9C93E41-6D25-4EBD-8B7D-9F7AB185E8B8}" srcOrd="0" destOrd="0" presId="urn:microsoft.com/office/officeart/2005/8/layout/hList7#4"/>
    <dgm:cxn modelId="{B198E22E-001F-408E-B742-F914F2A6235C}" type="presParOf" srcId="{0AA4A4C1-919C-4A57-8789-9C380865BAD5}" destId="{C103773A-2107-4624-B5FF-EE1A2A613CF3}" srcOrd="1" destOrd="0" presId="urn:microsoft.com/office/officeart/2005/8/layout/hList7#4"/>
    <dgm:cxn modelId="{95977DC8-107B-4A6B-971E-7D3F87AD045B}" type="presParOf" srcId="{0AA4A4C1-919C-4A57-8789-9C380865BAD5}" destId="{BAD4DB18-13E4-4DB7-87EC-B10E700E78FF}" srcOrd="2" destOrd="0" presId="urn:microsoft.com/office/officeart/2005/8/layout/hList7#4"/>
    <dgm:cxn modelId="{A83E76F0-1FEE-46AB-834B-5CC504AE4380}" type="presParOf" srcId="{0AA4A4C1-919C-4A57-8789-9C380865BAD5}" destId="{1A1FA392-E8C9-4444-8FA0-F2AC94607969}" srcOrd="3" destOrd="0" presId="urn:microsoft.com/office/officeart/2005/8/layout/hList7#4"/>
    <dgm:cxn modelId="{A00A985F-8045-447B-AD74-8AC6A8A5994D}" type="presParOf" srcId="{C3FF8FED-B1DB-41E3-BB8E-BF1597F4128D}" destId="{00B2D6CC-D602-4F39-8C66-633E9F9304BA}" srcOrd="11" destOrd="0" presId="urn:microsoft.com/office/officeart/2005/8/layout/hList7#4"/>
    <dgm:cxn modelId="{110E9AFE-E8D9-408A-971F-D399C7CC350D}" type="presParOf" srcId="{C3FF8FED-B1DB-41E3-BB8E-BF1597F4128D}" destId="{446C67B4-B19A-421A-9F0E-87B30946EAC3}" srcOrd="12" destOrd="0" presId="urn:microsoft.com/office/officeart/2005/8/layout/hList7#4"/>
    <dgm:cxn modelId="{1731BD78-1253-43E4-87A9-1D4E895C37C6}" type="presParOf" srcId="{446C67B4-B19A-421A-9F0E-87B30946EAC3}" destId="{FE25F988-04DC-439C-99ED-5CCD2A6466A9}" srcOrd="0" destOrd="0" presId="urn:microsoft.com/office/officeart/2005/8/layout/hList7#4"/>
    <dgm:cxn modelId="{629005CB-7C56-4866-9273-8DB900185A99}" type="presParOf" srcId="{446C67B4-B19A-421A-9F0E-87B30946EAC3}" destId="{E06C940C-9342-4201-BB48-5C96F1562F00}" srcOrd="1" destOrd="0" presId="urn:microsoft.com/office/officeart/2005/8/layout/hList7#4"/>
    <dgm:cxn modelId="{30CCAB79-F0BA-40BF-AF39-E252C9AB9D3D}" type="presParOf" srcId="{446C67B4-B19A-421A-9F0E-87B30946EAC3}" destId="{E2E4822A-431A-4AD9-A5D6-80BD2860B32A}" srcOrd="2" destOrd="0" presId="urn:microsoft.com/office/officeart/2005/8/layout/hList7#4"/>
    <dgm:cxn modelId="{C58D7189-2B71-405D-9C08-2553535ABBAA}" type="presParOf" srcId="{446C67B4-B19A-421A-9F0E-87B30946EAC3}" destId="{2DE5DA06-50EC-4092-A8BC-C9E1136DB8CE}" srcOrd="3" destOrd="0" presId="urn:microsoft.com/office/officeart/2005/8/layout/hList7#4"/>
    <dgm:cxn modelId="{FF3C1ED3-29FF-4187-8C32-CA51674CEDA8}" type="presParOf" srcId="{C3FF8FED-B1DB-41E3-BB8E-BF1597F4128D}" destId="{795881CD-35F7-42FC-AECB-EEAE8A7F0CB1}" srcOrd="13" destOrd="0" presId="urn:microsoft.com/office/officeart/2005/8/layout/hList7#4"/>
    <dgm:cxn modelId="{855D8AC9-2ECF-42D6-B230-9637ADEF5F69}" type="presParOf" srcId="{C3FF8FED-B1DB-41E3-BB8E-BF1597F4128D}" destId="{985EACBF-2CB8-458B-ABF4-47D101084B2A}" srcOrd="14" destOrd="0" presId="urn:microsoft.com/office/officeart/2005/8/layout/hList7#4"/>
    <dgm:cxn modelId="{5B25A614-28BB-444C-BB9C-58F0A8E1D212}" type="presParOf" srcId="{985EACBF-2CB8-458B-ABF4-47D101084B2A}" destId="{20FFA71F-36DC-4694-9EA8-4A9941DE1315}" srcOrd="0" destOrd="0" presId="urn:microsoft.com/office/officeart/2005/8/layout/hList7#4"/>
    <dgm:cxn modelId="{C64498C1-E845-4824-B649-9FF655B00207}" type="presParOf" srcId="{985EACBF-2CB8-458B-ABF4-47D101084B2A}" destId="{29831F23-4C5E-4826-8430-09F02508BE6B}" srcOrd="1" destOrd="0" presId="urn:microsoft.com/office/officeart/2005/8/layout/hList7#4"/>
    <dgm:cxn modelId="{E22ADAD7-8B18-4152-9FCD-0D9A91FC63D5}" type="presParOf" srcId="{985EACBF-2CB8-458B-ABF4-47D101084B2A}" destId="{4F14BA57-5904-4030-ADA9-A70BB881FCD9}" srcOrd="2" destOrd="0" presId="urn:microsoft.com/office/officeart/2005/8/layout/hList7#4"/>
    <dgm:cxn modelId="{83FF6A41-7A71-4EF7-93BB-A48DA5B0B892}" type="presParOf" srcId="{985EACBF-2CB8-458B-ABF4-47D101084B2A}" destId="{D8DAED47-B863-4185-B644-E8CC5CC3DCED}" srcOrd="3" destOrd="0" presId="urn:microsoft.com/office/officeart/2005/8/layout/hList7#4"/>
    <dgm:cxn modelId="{13DCB55E-F483-4BFB-95F2-AF34B181CB39}" type="presParOf" srcId="{C3FF8FED-B1DB-41E3-BB8E-BF1597F4128D}" destId="{B747BD9C-2D0B-4794-BCB3-93D09F59A795}" srcOrd="15" destOrd="0" presId="urn:microsoft.com/office/officeart/2005/8/layout/hList7#4"/>
    <dgm:cxn modelId="{E99D5473-3B16-4308-BDC7-779BED360D3E}" type="presParOf" srcId="{C3FF8FED-B1DB-41E3-BB8E-BF1597F4128D}" destId="{623E4F6A-62DE-432E-B0A7-1CEDD60E61B6}" srcOrd="16" destOrd="0" presId="urn:microsoft.com/office/officeart/2005/8/layout/hList7#4"/>
    <dgm:cxn modelId="{FA1126ED-48AE-4F7B-80F5-2D0C38126350}" type="presParOf" srcId="{623E4F6A-62DE-432E-B0A7-1CEDD60E61B6}" destId="{F61FE357-E210-43CD-8956-161128198B3E}" srcOrd="0" destOrd="0" presId="urn:microsoft.com/office/officeart/2005/8/layout/hList7#4"/>
    <dgm:cxn modelId="{0736CF43-D50F-4E52-A1B8-5D42060E1CD6}" type="presParOf" srcId="{623E4F6A-62DE-432E-B0A7-1CEDD60E61B6}" destId="{AE8D3FBF-8B10-4E3C-B56D-2DC9A081F7F0}" srcOrd="1" destOrd="0" presId="urn:microsoft.com/office/officeart/2005/8/layout/hList7#4"/>
    <dgm:cxn modelId="{46CF62F7-61C4-4B4A-8910-24570455663F}" type="presParOf" srcId="{623E4F6A-62DE-432E-B0A7-1CEDD60E61B6}" destId="{04125CBC-7F06-4A18-B5EA-D603F07938BB}" srcOrd="2" destOrd="0" presId="urn:microsoft.com/office/officeart/2005/8/layout/hList7#4"/>
    <dgm:cxn modelId="{C1FDF601-4B7A-4F32-A262-862EF58564F0}" type="presParOf" srcId="{623E4F6A-62DE-432E-B0A7-1CEDD60E61B6}" destId="{29349E1C-9B49-4F37-A6A9-A39FAF47E153}" srcOrd="3" destOrd="0" presId="urn:microsoft.com/office/officeart/2005/8/layout/hList7#4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5909E7-8F0E-4B98-96E3-E66F3506A830}" type="doc">
      <dgm:prSet loTypeId="urn:microsoft.com/office/officeart/2005/8/layout/hList7#5" loCatId="picture" qsTypeId="urn:microsoft.com/office/officeart/2005/8/quickstyle/simple1" qsCatId="simple" csTypeId="urn:microsoft.com/office/officeart/2005/8/colors/accent2_4" csCatId="accent2" phldr="1"/>
      <dgm:spPr/>
    </dgm:pt>
    <dgm:pt modelId="{E3FA2232-C589-4D69-A461-F57ADB593708}">
      <dgm:prSet phldrT="[Text]"/>
      <dgm:spPr/>
      <dgm:t>
        <a:bodyPr/>
        <a:lstStyle/>
        <a:p>
          <a:r>
            <a:rPr lang="en-US" dirty="0"/>
            <a:t>Manufacturer/Internet Enabled Retailer</a:t>
          </a:r>
        </a:p>
      </dgm:t>
    </dgm:pt>
    <dgm:pt modelId="{466197DC-92CC-48E6-83CB-5EFBF0F4708E}" type="parTrans" cxnId="{EAE2066C-A526-4B79-896F-4B394C9352CC}">
      <dgm:prSet/>
      <dgm:spPr/>
      <dgm:t>
        <a:bodyPr/>
        <a:lstStyle/>
        <a:p>
          <a:endParaRPr lang="en-US"/>
        </a:p>
      </dgm:t>
    </dgm:pt>
    <dgm:pt modelId="{3761ECF7-46DE-4992-A9AA-D0B3C148B6DF}" type="sibTrans" cxnId="{EAE2066C-A526-4B79-896F-4B394C9352CC}">
      <dgm:prSet/>
      <dgm:spPr/>
      <dgm:t>
        <a:bodyPr/>
        <a:lstStyle/>
        <a:p>
          <a:endParaRPr lang="en-US"/>
        </a:p>
      </dgm:t>
    </dgm:pt>
    <dgm:pt modelId="{DBD8D022-BD79-4021-9FA0-74E4D3C5EA75}">
      <dgm:prSet/>
      <dgm:spPr/>
      <dgm:t>
        <a:bodyPr/>
        <a:lstStyle/>
        <a:p>
          <a:r>
            <a:rPr lang="en-US" dirty="0"/>
            <a:t>Consumer</a:t>
          </a:r>
        </a:p>
      </dgm:t>
    </dgm:pt>
    <dgm:pt modelId="{95A30362-76AD-4C67-98C7-3FBB835FD199}" type="sibTrans" cxnId="{D6A79AD0-A72F-4C48-BAF8-F37EE7F510B8}">
      <dgm:prSet/>
      <dgm:spPr/>
      <dgm:t>
        <a:bodyPr/>
        <a:lstStyle/>
        <a:p>
          <a:endParaRPr lang="en-US"/>
        </a:p>
      </dgm:t>
    </dgm:pt>
    <dgm:pt modelId="{8608B42D-9BC7-48DC-8542-B57DB1FD3042}" type="parTrans" cxnId="{D6A79AD0-A72F-4C48-BAF8-F37EE7F510B8}">
      <dgm:prSet/>
      <dgm:spPr/>
      <dgm:t>
        <a:bodyPr/>
        <a:lstStyle/>
        <a:p>
          <a:endParaRPr lang="en-US"/>
        </a:p>
      </dgm:t>
    </dgm:pt>
    <dgm:pt modelId="{37A66172-C9B8-4E11-81E3-8A7D8A58C329}">
      <dgm:prSet/>
      <dgm:spPr/>
      <dgm:t>
        <a:bodyPr/>
        <a:lstStyle/>
        <a:p>
          <a:r>
            <a:rPr lang="en-US" dirty="0"/>
            <a:t>Intermediary Marketer + Shipper</a:t>
          </a:r>
        </a:p>
      </dgm:t>
    </dgm:pt>
    <dgm:pt modelId="{5CF461DA-5650-481C-ADD2-194F7AFEE519}" type="sibTrans" cxnId="{77B23085-2CEF-41AC-9FD7-79C5E673E96E}">
      <dgm:prSet/>
      <dgm:spPr/>
      <dgm:t>
        <a:bodyPr/>
        <a:lstStyle/>
        <a:p>
          <a:endParaRPr lang="en-US"/>
        </a:p>
      </dgm:t>
    </dgm:pt>
    <dgm:pt modelId="{947453FF-1982-4170-AE90-F65F79E63800}" type="parTrans" cxnId="{77B23085-2CEF-41AC-9FD7-79C5E673E96E}">
      <dgm:prSet/>
      <dgm:spPr/>
      <dgm:t>
        <a:bodyPr/>
        <a:lstStyle/>
        <a:p>
          <a:endParaRPr lang="en-US"/>
        </a:p>
      </dgm:t>
    </dgm:pt>
    <dgm:pt modelId="{210912AC-8FDC-4808-B226-CCDAB0D74595}" type="pres">
      <dgm:prSet presAssocID="{705909E7-8F0E-4B98-96E3-E66F3506A830}" presName="Name0" presStyleCnt="0">
        <dgm:presLayoutVars>
          <dgm:dir/>
          <dgm:resizeHandles val="exact"/>
        </dgm:presLayoutVars>
      </dgm:prSet>
      <dgm:spPr/>
    </dgm:pt>
    <dgm:pt modelId="{4187E768-733E-4A16-9BDD-B70DEDD6156D}" type="pres">
      <dgm:prSet presAssocID="{705909E7-8F0E-4B98-96E3-E66F3506A830}" presName="fgShape" presStyleLbl="fgShp" presStyleIdx="0" presStyleCnt="1"/>
      <dgm:spPr>
        <a:prstGeom prst="rightArrow">
          <a:avLst/>
        </a:prstGeom>
      </dgm:spPr>
    </dgm:pt>
    <dgm:pt modelId="{C3FF8FED-B1DB-41E3-BB8E-BF1597F4128D}" type="pres">
      <dgm:prSet presAssocID="{705909E7-8F0E-4B98-96E3-E66F3506A830}" presName="linComp" presStyleCnt="0"/>
      <dgm:spPr/>
    </dgm:pt>
    <dgm:pt modelId="{CBD087B8-F256-49A3-B969-2A797BC85420}" type="pres">
      <dgm:prSet presAssocID="{E3FA2232-C589-4D69-A461-F57ADB593708}" presName="compNode" presStyleCnt="0"/>
      <dgm:spPr/>
    </dgm:pt>
    <dgm:pt modelId="{C180AB4A-509E-4DEF-98DA-F4E6E339A64B}" type="pres">
      <dgm:prSet presAssocID="{E3FA2232-C589-4D69-A461-F57ADB593708}" presName="bkgdShape" presStyleLbl="node1" presStyleIdx="0" presStyleCnt="3" custLinFactNeighborX="-16761" custLinFactNeighborY="-7591"/>
      <dgm:spPr/>
    </dgm:pt>
    <dgm:pt modelId="{64DA80C2-0A80-42FB-BCEB-80288C1500F2}" type="pres">
      <dgm:prSet presAssocID="{E3FA2232-C589-4D69-A461-F57ADB593708}" presName="nodeTx" presStyleLbl="node1" presStyleIdx="0" presStyleCnt="3">
        <dgm:presLayoutVars>
          <dgm:bulletEnabled val="1"/>
        </dgm:presLayoutVars>
      </dgm:prSet>
      <dgm:spPr/>
    </dgm:pt>
    <dgm:pt modelId="{FAE14A57-AADF-4924-A9E7-AF666F822338}" type="pres">
      <dgm:prSet presAssocID="{E3FA2232-C589-4D69-A461-F57ADB593708}" presName="invisiNode" presStyleLbl="node1" presStyleIdx="0" presStyleCnt="3"/>
      <dgm:spPr/>
    </dgm:pt>
    <dgm:pt modelId="{1EF6423A-24DF-4335-9B8A-4724E54DC187}" type="pres">
      <dgm:prSet presAssocID="{E3FA2232-C589-4D69-A461-F57ADB593708}" presName="imagNode" presStyleLbl="fgImgPlace1" presStyleIdx="0" presStyleCnt="3" custScaleY="93647" custLinFactNeighborX="-64735" custLinFactNeighborY="7293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657186EE-9358-46E4-ABD4-159422E154A2}" type="pres">
      <dgm:prSet presAssocID="{3761ECF7-46DE-4992-A9AA-D0B3C148B6DF}" presName="sibTrans" presStyleLbl="sibTrans2D1" presStyleIdx="0" presStyleCnt="0"/>
      <dgm:spPr/>
    </dgm:pt>
    <dgm:pt modelId="{985EACBF-2CB8-458B-ABF4-47D101084B2A}" type="pres">
      <dgm:prSet presAssocID="{37A66172-C9B8-4E11-81E3-8A7D8A58C329}" presName="compNode" presStyleCnt="0"/>
      <dgm:spPr/>
    </dgm:pt>
    <dgm:pt modelId="{20FFA71F-36DC-4694-9EA8-4A9941DE1315}" type="pres">
      <dgm:prSet presAssocID="{37A66172-C9B8-4E11-81E3-8A7D8A58C329}" presName="bkgdShape" presStyleLbl="node1" presStyleIdx="1" presStyleCnt="3" custLinFactNeighborY="-3875"/>
      <dgm:spPr/>
    </dgm:pt>
    <dgm:pt modelId="{29831F23-4C5E-4826-8430-09F02508BE6B}" type="pres">
      <dgm:prSet presAssocID="{37A66172-C9B8-4E11-81E3-8A7D8A58C329}" presName="nodeTx" presStyleLbl="node1" presStyleIdx="1" presStyleCnt="3">
        <dgm:presLayoutVars>
          <dgm:bulletEnabled val="1"/>
        </dgm:presLayoutVars>
      </dgm:prSet>
      <dgm:spPr/>
    </dgm:pt>
    <dgm:pt modelId="{4F14BA57-5904-4030-ADA9-A70BB881FCD9}" type="pres">
      <dgm:prSet presAssocID="{37A66172-C9B8-4E11-81E3-8A7D8A58C329}" presName="invisiNode" presStyleLbl="node1" presStyleIdx="1" presStyleCnt="3"/>
      <dgm:spPr/>
    </dgm:pt>
    <dgm:pt modelId="{D8DAED47-B863-4185-B644-E8CC5CC3DCED}" type="pres">
      <dgm:prSet presAssocID="{37A66172-C9B8-4E11-81E3-8A7D8A58C329}" presName="imagNode" presStyleLbl="fgImgPlace1" presStyleIdx="1" presStyleCnt="3" custLinFactNeighborX="-76202" custLinFactNeighborY="4116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B747BD9C-2D0B-4794-BCB3-93D09F59A795}" type="pres">
      <dgm:prSet presAssocID="{5CF461DA-5650-481C-ADD2-194F7AFEE519}" presName="sibTrans" presStyleLbl="sibTrans2D1" presStyleIdx="0" presStyleCnt="0"/>
      <dgm:spPr/>
    </dgm:pt>
    <dgm:pt modelId="{623E4F6A-62DE-432E-B0A7-1CEDD60E61B6}" type="pres">
      <dgm:prSet presAssocID="{DBD8D022-BD79-4021-9FA0-74E4D3C5EA75}" presName="compNode" presStyleCnt="0"/>
      <dgm:spPr/>
    </dgm:pt>
    <dgm:pt modelId="{F61FE357-E210-43CD-8956-161128198B3E}" type="pres">
      <dgm:prSet presAssocID="{DBD8D022-BD79-4021-9FA0-74E4D3C5EA75}" presName="bkgdShape" presStyleLbl="node1" presStyleIdx="2" presStyleCnt="3" custLinFactNeighborX="303" custLinFactNeighborY="3488"/>
      <dgm:spPr/>
    </dgm:pt>
    <dgm:pt modelId="{AE8D3FBF-8B10-4E3C-B56D-2DC9A081F7F0}" type="pres">
      <dgm:prSet presAssocID="{DBD8D022-BD79-4021-9FA0-74E4D3C5EA75}" presName="nodeTx" presStyleLbl="node1" presStyleIdx="2" presStyleCnt="3">
        <dgm:presLayoutVars>
          <dgm:bulletEnabled val="1"/>
        </dgm:presLayoutVars>
      </dgm:prSet>
      <dgm:spPr/>
    </dgm:pt>
    <dgm:pt modelId="{04125CBC-7F06-4A18-B5EA-D603F07938BB}" type="pres">
      <dgm:prSet presAssocID="{DBD8D022-BD79-4021-9FA0-74E4D3C5EA75}" presName="invisiNode" presStyleLbl="node1" presStyleIdx="2" presStyleCnt="3"/>
      <dgm:spPr/>
    </dgm:pt>
    <dgm:pt modelId="{29349E1C-9B49-4F37-A6A9-A39FAF47E153}" type="pres">
      <dgm:prSet presAssocID="{DBD8D022-BD79-4021-9FA0-74E4D3C5EA75}" presName="imagNode" presStyleLbl="fgImgPlace1" presStyleIdx="2" presStyleCnt="3" custScaleX="131779" custScaleY="125026" custLinFactNeighborX="4396" custLinFactNeighborY="8723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</dgm:ptLst>
  <dgm:cxnLst>
    <dgm:cxn modelId="{BC6A1F4E-ADEA-4400-B7B2-BE2FAD70A179}" type="presOf" srcId="{E3FA2232-C589-4D69-A461-F57ADB593708}" destId="{C180AB4A-509E-4DEF-98DA-F4E6E339A64B}" srcOrd="0" destOrd="0" presId="urn:microsoft.com/office/officeart/2005/8/layout/hList7#5"/>
    <dgm:cxn modelId="{48286D53-7AB7-4810-B3A8-ABF039D1C50A}" type="presOf" srcId="{37A66172-C9B8-4E11-81E3-8A7D8A58C329}" destId="{20FFA71F-36DC-4694-9EA8-4A9941DE1315}" srcOrd="0" destOrd="0" presId="urn:microsoft.com/office/officeart/2005/8/layout/hList7#5"/>
    <dgm:cxn modelId="{5EE0465E-1728-4537-A9B5-33DA1A3C26F2}" type="presOf" srcId="{37A66172-C9B8-4E11-81E3-8A7D8A58C329}" destId="{29831F23-4C5E-4826-8430-09F02508BE6B}" srcOrd="1" destOrd="0" presId="urn:microsoft.com/office/officeart/2005/8/layout/hList7#5"/>
    <dgm:cxn modelId="{EAE2066C-A526-4B79-896F-4B394C9352CC}" srcId="{705909E7-8F0E-4B98-96E3-E66F3506A830}" destId="{E3FA2232-C589-4D69-A461-F57ADB593708}" srcOrd="0" destOrd="0" parTransId="{466197DC-92CC-48E6-83CB-5EFBF0F4708E}" sibTransId="{3761ECF7-46DE-4992-A9AA-D0B3C148B6DF}"/>
    <dgm:cxn modelId="{5EB85F6F-E216-42C0-A628-801D112F9852}" type="presOf" srcId="{5CF461DA-5650-481C-ADD2-194F7AFEE519}" destId="{B747BD9C-2D0B-4794-BCB3-93D09F59A795}" srcOrd="0" destOrd="0" presId="urn:microsoft.com/office/officeart/2005/8/layout/hList7#5"/>
    <dgm:cxn modelId="{F4D2407D-E054-4D11-8C1A-817630C5EFF3}" type="presOf" srcId="{DBD8D022-BD79-4021-9FA0-74E4D3C5EA75}" destId="{AE8D3FBF-8B10-4E3C-B56D-2DC9A081F7F0}" srcOrd="1" destOrd="0" presId="urn:microsoft.com/office/officeart/2005/8/layout/hList7#5"/>
    <dgm:cxn modelId="{77B23085-2CEF-41AC-9FD7-79C5E673E96E}" srcId="{705909E7-8F0E-4B98-96E3-E66F3506A830}" destId="{37A66172-C9B8-4E11-81E3-8A7D8A58C329}" srcOrd="1" destOrd="0" parTransId="{947453FF-1982-4170-AE90-F65F79E63800}" sibTransId="{5CF461DA-5650-481C-ADD2-194F7AFEE519}"/>
    <dgm:cxn modelId="{2801D7A1-701E-4758-966D-127275EC2784}" type="presOf" srcId="{705909E7-8F0E-4B98-96E3-E66F3506A830}" destId="{210912AC-8FDC-4808-B226-CCDAB0D74595}" srcOrd="0" destOrd="0" presId="urn:microsoft.com/office/officeart/2005/8/layout/hList7#5"/>
    <dgm:cxn modelId="{505D85A4-7A60-4607-AECC-03D46CACB8E0}" type="presOf" srcId="{3761ECF7-46DE-4992-A9AA-D0B3C148B6DF}" destId="{657186EE-9358-46E4-ABD4-159422E154A2}" srcOrd="0" destOrd="0" presId="urn:microsoft.com/office/officeart/2005/8/layout/hList7#5"/>
    <dgm:cxn modelId="{85139AC8-9419-4849-83D1-736DC58B2662}" type="presOf" srcId="{E3FA2232-C589-4D69-A461-F57ADB593708}" destId="{64DA80C2-0A80-42FB-BCEB-80288C1500F2}" srcOrd="1" destOrd="0" presId="urn:microsoft.com/office/officeart/2005/8/layout/hList7#5"/>
    <dgm:cxn modelId="{D6A79AD0-A72F-4C48-BAF8-F37EE7F510B8}" srcId="{705909E7-8F0E-4B98-96E3-E66F3506A830}" destId="{DBD8D022-BD79-4021-9FA0-74E4D3C5EA75}" srcOrd="2" destOrd="0" parTransId="{8608B42D-9BC7-48DC-8542-B57DB1FD3042}" sibTransId="{95A30362-76AD-4C67-98C7-3FBB835FD199}"/>
    <dgm:cxn modelId="{9BAA87FE-ACFE-4966-BE90-2F2413ECFC61}" type="presOf" srcId="{DBD8D022-BD79-4021-9FA0-74E4D3C5EA75}" destId="{F61FE357-E210-43CD-8956-161128198B3E}" srcOrd="0" destOrd="0" presId="urn:microsoft.com/office/officeart/2005/8/layout/hList7#5"/>
    <dgm:cxn modelId="{C5BFA05E-ACB6-491F-8485-FA243DFABABE}" type="presParOf" srcId="{210912AC-8FDC-4808-B226-CCDAB0D74595}" destId="{4187E768-733E-4A16-9BDD-B70DEDD6156D}" srcOrd="0" destOrd="0" presId="urn:microsoft.com/office/officeart/2005/8/layout/hList7#5"/>
    <dgm:cxn modelId="{CC145432-4B16-43AE-A9B2-50321E6B9006}" type="presParOf" srcId="{210912AC-8FDC-4808-B226-CCDAB0D74595}" destId="{C3FF8FED-B1DB-41E3-BB8E-BF1597F4128D}" srcOrd="1" destOrd="0" presId="urn:microsoft.com/office/officeart/2005/8/layout/hList7#5"/>
    <dgm:cxn modelId="{1E25FF1D-FEE2-416D-8CA3-384FDBFF0D26}" type="presParOf" srcId="{C3FF8FED-B1DB-41E3-BB8E-BF1597F4128D}" destId="{CBD087B8-F256-49A3-B969-2A797BC85420}" srcOrd="0" destOrd="0" presId="urn:microsoft.com/office/officeart/2005/8/layout/hList7#5"/>
    <dgm:cxn modelId="{101AD293-DEE0-4E78-B599-F133CC3B70F8}" type="presParOf" srcId="{CBD087B8-F256-49A3-B969-2A797BC85420}" destId="{C180AB4A-509E-4DEF-98DA-F4E6E339A64B}" srcOrd="0" destOrd="0" presId="urn:microsoft.com/office/officeart/2005/8/layout/hList7#5"/>
    <dgm:cxn modelId="{20B4BF05-DF3E-470A-B355-F5AD617D188A}" type="presParOf" srcId="{CBD087B8-F256-49A3-B969-2A797BC85420}" destId="{64DA80C2-0A80-42FB-BCEB-80288C1500F2}" srcOrd="1" destOrd="0" presId="urn:microsoft.com/office/officeart/2005/8/layout/hList7#5"/>
    <dgm:cxn modelId="{C2491352-91E3-4518-887A-172492D405BA}" type="presParOf" srcId="{CBD087B8-F256-49A3-B969-2A797BC85420}" destId="{FAE14A57-AADF-4924-A9E7-AF666F822338}" srcOrd="2" destOrd="0" presId="urn:microsoft.com/office/officeart/2005/8/layout/hList7#5"/>
    <dgm:cxn modelId="{20D7FBFF-5B44-4D3B-A715-01C367A45362}" type="presParOf" srcId="{CBD087B8-F256-49A3-B969-2A797BC85420}" destId="{1EF6423A-24DF-4335-9B8A-4724E54DC187}" srcOrd="3" destOrd="0" presId="urn:microsoft.com/office/officeart/2005/8/layout/hList7#5"/>
    <dgm:cxn modelId="{F3D965B8-33F4-4D5C-BA2A-F3ED11991C75}" type="presParOf" srcId="{C3FF8FED-B1DB-41E3-BB8E-BF1597F4128D}" destId="{657186EE-9358-46E4-ABD4-159422E154A2}" srcOrd="1" destOrd="0" presId="urn:microsoft.com/office/officeart/2005/8/layout/hList7#5"/>
    <dgm:cxn modelId="{AD15BA83-DF22-4031-ACF2-E8AEC19BAEA7}" type="presParOf" srcId="{C3FF8FED-B1DB-41E3-BB8E-BF1597F4128D}" destId="{985EACBF-2CB8-458B-ABF4-47D101084B2A}" srcOrd="2" destOrd="0" presId="urn:microsoft.com/office/officeart/2005/8/layout/hList7#5"/>
    <dgm:cxn modelId="{E9BB5827-A263-4814-9B19-560B20C08EC6}" type="presParOf" srcId="{985EACBF-2CB8-458B-ABF4-47D101084B2A}" destId="{20FFA71F-36DC-4694-9EA8-4A9941DE1315}" srcOrd="0" destOrd="0" presId="urn:microsoft.com/office/officeart/2005/8/layout/hList7#5"/>
    <dgm:cxn modelId="{FE6427B5-D309-41D0-A105-348581984709}" type="presParOf" srcId="{985EACBF-2CB8-458B-ABF4-47D101084B2A}" destId="{29831F23-4C5E-4826-8430-09F02508BE6B}" srcOrd="1" destOrd="0" presId="urn:microsoft.com/office/officeart/2005/8/layout/hList7#5"/>
    <dgm:cxn modelId="{514D54A5-00C1-452E-B29F-C70D3FD92B4B}" type="presParOf" srcId="{985EACBF-2CB8-458B-ABF4-47D101084B2A}" destId="{4F14BA57-5904-4030-ADA9-A70BB881FCD9}" srcOrd="2" destOrd="0" presId="urn:microsoft.com/office/officeart/2005/8/layout/hList7#5"/>
    <dgm:cxn modelId="{2177D164-C594-42CD-8C7A-7FDDED2CF0BC}" type="presParOf" srcId="{985EACBF-2CB8-458B-ABF4-47D101084B2A}" destId="{D8DAED47-B863-4185-B644-E8CC5CC3DCED}" srcOrd="3" destOrd="0" presId="urn:microsoft.com/office/officeart/2005/8/layout/hList7#5"/>
    <dgm:cxn modelId="{D11C8860-221D-4A9F-9484-5EBFC4868A7F}" type="presParOf" srcId="{C3FF8FED-B1DB-41E3-BB8E-BF1597F4128D}" destId="{B747BD9C-2D0B-4794-BCB3-93D09F59A795}" srcOrd="3" destOrd="0" presId="urn:microsoft.com/office/officeart/2005/8/layout/hList7#5"/>
    <dgm:cxn modelId="{B5D42263-718E-4829-8F80-4FCE4F99B714}" type="presParOf" srcId="{C3FF8FED-B1DB-41E3-BB8E-BF1597F4128D}" destId="{623E4F6A-62DE-432E-B0A7-1CEDD60E61B6}" srcOrd="4" destOrd="0" presId="urn:microsoft.com/office/officeart/2005/8/layout/hList7#5"/>
    <dgm:cxn modelId="{A5F45630-C190-4B3F-888D-953D9A03B4FC}" type="presParOf" srcId="{623E4F6A-62DE-432E-B0A7-1CEDD60E61B6}" destId="{F61FE357-E210-43CD-8956-161128198B3E}" srcOrd="0" destOrd="0" presId="urn:microsoft.com/office/officeart/2005/8/layout/hList7#5"/>
    <dgm:cxn modelId="{F651B27C-D153-4612-8C55-68E060767201}" type="presParOf" srcId="{623E4F6A-62DE-432E-B0A7-1CEDD60E61B6}" destId="{AE8D3FBF-8B10-4E3C-B56D-2DC9A081F7F0}" srcOrd="1" destOrd="0" presId="urn:microsoft.com/office/officeart/2005/8/layout/hList7#5"/>
    <dgm:cxn modelId="{81AFEDC2-DBFB-44D7-AAD7-BEC9DC70BC7F}" type="presParOf" srcId="{623E4F6A-62DE-432E-B0A7-1CEDD60E61B6}" destId="{04125CBC-7F06-4A18-B5EA-D603F07938BB}" srcOrd="2" destOrd="0" presId="urn:microsoft.com/office/officeart/2005/8/layout/hList7#5"/>
    <dgm:cxn modelId="{D9921CA4-5355-48C5-9360-896C35079C22}" type="presParOf" srcId="{623E4F6A-62DE-432E-B0A7-1CEDD60E61B6}" destId="{29349E1C-9B49-4F37-A6A9-A39FAF47E153}" srcOrd="3" destOrd="0" presId="urn:microsoft.com/office/officeart/2005/8/layout/hList7#5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AB4A-509E-4DEF-98DA-F4E6E339A64B}">
      <dsp:nvSpPr>
        <dsp:cNvPr id="0" name=""/>
        <dsp:cNvSpPr/>
      </dsp:nvSpPr>
      <dsp:spPr>
        <a:xfrm>
          <a:off x="3218" y="0"/>
          <a:ext cx="1064147" cy="192246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Manufacturer</a:t>
          </a:r>
        </a:p>
      </dsp:txBody>
      <dsp:txXfrm>
        <a:off x="3218" y="768986"/>
        <a:ext cx="1064147" cy="768986"/>
      </dsp:txXfrm>
    </dsp:sp>
    <dsp:sp modelId="{1EF6423A-24DF-4335-9B8A-4724E54DC187}">
      <dsp:nvSpPr>
        <dsp:cNvPr id="0" name=""/>
        <dsp:cNvSpPr/>
      </dsp:nvSpPr>
      <dsp:spPr>
        <a:xfrm>
          <a:off x="215201" y="35242"/>
          <a:ext cx="640181" cy="800393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1776B14-5C96-4B95-B9A1-3305F639B55C}">
      <dsp:nvSpPr>
        <dsp:cNvPr id="0" name=""/>
        <dsp:cNvSpPr/>
      </dsp:nvSpPr>
      <dsp:spPr>
        <a:xfrm>
          <a:off x="1099290" y="0"/>
          <a:ext cx="1064147" cy="192246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30382"/>
            <a:satOff val="3970"/>
            <a:lumOff val="101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Distributor</a:t>
          </a:r>
        </a:p>
      </dsp:txBody>
      <dsp:txXfrm>
        <a:off x="1099290" y="768986"/>
        <a:ext cx="1064147" cy="768986"/>
      </dsp:txXfrm>
    </dsp:sp>
    <dsp:sp modelId="{6D47DF54-481C-4C62-8188-16E633D0CC3F}">
      <dsp:nvSpPr>
        <dsp:cNvPr id="0" name=""/>
        <dsp:cNvSpPr/>
      </dsp:nvSpPr>
      <dsp:spPr>
        <a:xfrm>
          <a:off x="1311273" y="35242"/>
          <a:ext cx="640181" cy="800393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540DD8-0E32-4E9A-A73E-EE3F7ADE8B53}">
      <dsp:nvSpPr>
        <dsp:cNvPr id="0" name=""/>
        <dsp:cNvSpPr/>
      </dsp:nvSpPr>
      <dsp:spPr>
        <a:xfrm>
          <a:off x="2195362" y="0"/>
          <a:ext cx="1064147" cy="192246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260765"/>
            <a:satOff val="7941"/>
            <a:lumOff val="203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Export Handler</a:t>
          </a:r>
        </a:p>
      </dsp:txBody>
      <dsp:txXfrm>
        <a:off x="2195362" y="768986"/>
        <a:ext cx="1064147" cy="768986"/>
      </dsp:txXfrm>
    </dsp:sp>
    <dsp:sp modelId="{8C17876F-6D7E-40C6-AEDE-D62D8771F90D}">
      <dsp:nvSpPr>
        <dsp:cNvPr id="0" name=""/>
        <dsp:cNvSpPr/>
      </dsp:nvSpPr>
      <dsp:spPr>
        <a:xfrm>
          <a:off x="2407345" y="115348"/>
          <a:ext cx="640181" cy="640181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446AF-2535-4393-8621-EAB1690EA4EC}">
      <dsp:nvSpPr>
        <dsp:cNvPr id="0" name=""/>
        <dsp:cNvSpPr/>
      </dsp:nvSpPr>
      <dsp:spPr>
        <a:xfrm>
          <a:off x="3291434" y="0"/>
          <a:ext cx="1064147" cy="192246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391147"/>
            <a:satOff val="11911"/>
            <a:lumOff val="305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Container Ship</a:t>
          </a:r>
        </a:p>
      </dsp:txBody>
      <dsp:txXfrm>
        <a:off x="3291434" y="768986"/>
        <a:ext cx="1064147" cy="768986"/>
      </dsp:txXfrm>
    </dsp:sp>
    <dsp:sp modelId="{58BE0C10-8AD3-4B3D-A0B3-F7A21AC75ED0}">
      <dsp:nvSpPr>
        <dsp:cNvPr id="0" name=""/>
        <dsp:cNvSpPr/>
      </dsp:nvSpPr>
      <dsp:spPr>
        <a:xfrm>
          <a:off x="3503417" y="35242"/>
          <a:ext cx="640181" cy="800393"/>
        </a:xfrm>
        <a:prstGeom prst="ellipse">
          <a:avLst/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61D5BB2-BA22-48F8-98BE-B11FE109D853}">
      <dsp:nvSpPr>
        <dsp:cNvPr id="0" name=""/>
        <dsp:cNvSpPr/>
      </dsp:nvSpPr>
      <dsp:spPr>
        <a:xfrm>
          <a:off x="4387506" y="0"/>
          <a:ext cx="1064147" cy="192246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521530"/>
            <a:satOff val="15882"/>
            <a:lumOff val="407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Import Handler</a:t>
          </a:r>
        </a:p>
      </dsp:txBody>
      <dsp:txXfrm>
        <a:off x="4387506" y="768986"/>
        <a:ext cx="1064147" cy="768986"/>
      </dsp:txXfrm>
    </dsp:sp>
    <dsp:sp modelId="{C95A3FB6-14D6-4F41-B54C-F27EA98328E8}">
      <dsp:nvSpPr>
        <dsp:cNvPr id="0" name=""/>
        <dsp:cNvSpPr/>
      </dsp:nvSpPr>
      <dsp:spPr>
        <a:xfrm>
          <a:off x="4599489" y="115348"/>
          <a:ext cx="640181" cy="640181"/>
        </a:xfrm>
        <a:prstGeom prst="ellipse">
          <a:avLst/>
        </a:prstGeom>
        <a:blipFill rotWithShape="1">
          <a:blip xmlns:r="http://schemas.openxmlformats.org/officeDocument/2006/relationships" r:embed="rId5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C93E41-6D25-4EBD-8B7D-9F7AB185E8B8}">
      <dsp:nvSpPr>
        <dsp:cNvPr id="0" name=""/>
        <dsp:cNvSpPr/>
      </dsp:nvSpPr>
      <dsp:spPr>
        <a:xfrm>
          <a:off x="5483663" y="0"/>
          <a:ext cx="1064147" cy="192246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521530"/>
            <a:satOff val="15882"/>
            <a:lumOff val="4076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Distributor</a:t>
          </a:r>
        </a:p>
      </dsp:txBody>
      <dsp:txXfrm>
        <a:off x="5483663" y="768986"/>
        <a:ext cx="1064147" cy="768986"/>
      </dsp:txXfrm>
    </dsp:sp>
    <dsp:sp modelId="{1A1FA392-E8C9-4444-8FA0-F2AC94607969}">
      <dsp:nvSpPr>
        <dsp:cNvPr id="0" name=""/>
        <dsp:cNvSpPr/>
      </dsp:nvSpPr>
      <dsp:spPr>
        <a:xfrm>
          <a:off x="5695561" y="115348"/>
          <a:ext cx="640181" cy="640181"/>
        </a:xfrm>
        <a:prstGeom prst="ellipse">
          <a:avLst/>
        </a:prstGeom>
        <a:blipFill rotWithShape="1">
          <a:blip xmlns:r="http://schemas.openxmlformats.org/officeDocument/2006/relationships" r:embed="rId6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25F988-04DC-439C-99ED-5CCD2A6466A9}">
      <dsp:nvSpPr>
        <dsp:cNvPr id="0" name=""/>
        <dsp:cNvSpPr/>
      </dsp:nvSpPr>
      <dsp:spPr>
        <a:xfrm>
          <a:off x="6579650" y="0"/>
          <a:ext cx="1064147" cy="192246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391147"/>
            <a:satOff val="11911"/>
            <a:lumOff val="305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Wholesaler</a:t>
          </a:r>
        </a:p>
      </dsp:txBody>
      <dsp:txXfrm>
        <a:off x="6579650" y="768986"/>
        <a:ext cx="1064147" cy="768986"/>
      </dsp:txXfrm>
    </dsp:sp>
    <dsp:sp modelId="{2DE5DA06-50EC-4092-A8BC-C9E1136DB8CE}">
      <dsp:nvSpPr>
        <dsp:cNvPr id="0" name=""/>
        <dsp:cNvSpPr/>
      </dsp:nvSpPr>
      <dsp:spPr>
        <a:xfrm>
          <a:off x="6791633" y="115348"/>
          <a:ext cx="640181" cy="640181"/>
        </a:xfrm>
        <a:prstGeom prst="ellipse">
          <a:avLst/>
        </a:prstGeom>
        <a:blipFill rotWithShape="1">
          <a:blip xmlns:r="http://schemas.openxmlformats.org/officeDocument/2006/relationships" r:embed="rId7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FA71F-36DC-4694-9EA8-4A9941DE1315}">
      <dsp:nvSpPr>
        <dsp:cNvPr id="0" name=""/>
        <dsp:cNvSpPr/>
      </dsp:nvSpPr>
      <dsp:spPr>
        <a:xfrm>
          <a:off x="7675722" y="0"/>
          <a:ext cx="1064147" cy="192246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260765"/>
            <a:satOff val="7941"/>
            <a:lumOff val="2038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Retailer</a:t>
          </a:r>
        </a:p>
      </dsp:txBody>
      <dsp:txXfrm>
        <a:off x="7675722" y="768986"/>
        <a:ext cx="1064147" cy="768986"/>
      </dsp:txXfrm>
    </dsp:sp>
    <dsp:sp modelId="{D8DAED47-B863-4185-B644-E8CC5CC3DCED}">
      <dsp:nvSpPr>
        <dsp:cNvPr id="0" name=""/>
        <dsp:cNvSpPr/>
      </dsp:nvSpPr>
      <dsp:spPr>
        <a:xfrm>
          <a:off x="7887705" y="115348"/>
          <a:ext cx="640181" cy="640181"/>
        </a:xfrm>
        <a:prstGeom prst="ellipse">
          <a:avLst/>
        </a:prstGeom>
        <a:blipFill rotWithShape="1">
          <a:blip xmlns:r="http://schemas.openxmlformats.org/officeDocument/2006/relationships" r:embed="rId8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FE357-E210-43CD-8956-161128198B3E}">
      <dsp:nvSpPr>
        <dsp:cNvPr id="0" name=""/>
        <dsp:cNvSpPr/>
      </dsp:nvSpPr>
      <dsp:spPr>
        <a:xfrm>
          <a:off x="8775013" y="0"/>
          <a:ext cx="1064147" cy="192246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130382"/>
            <a:satOff val="3970"/>
            <a:lumOff val="1019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Consumer</a:t>
          </a:r>
        </a:p>
      </dsp:txBody>
      <dsp:txXfrm>
        <a:off x="8775013" y="768986"/>
        <a:ext cx="1064147" cy="768986"/>
      </dsp:txXfrm>
    </dsp:sp>
    <dsp:sp modelId="{29349E1C-9B49-4F37-A6A9-A39FAF47E153}">
      <dsp:nvSpPr>
        <dsp:cNvPr id="0" name=""/>
        <dsp:cNvSpPr/>
      </dsp:nvSpPr>
      <dsp:spPr>
        <a:xfrm>
          <a:off x="8983777" y="35242"/>
          <a:ext cx="640181" cy="800393"/>
        </a:xfrm>
        <a:prstGeom prst="ellipse">
          <a:avLst/>
        </a:prstGeom>
        <a:blipFill rotWithShape="1">
          <a:blip xmlns:r="http://schemas.openxmlformats.org/officeDocument/2006/relationships" r:embed="rId9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7E768-733E-4A16-9BDD-B70DEDD6156D}">
      <dsp:nvSpPr>
        <dsp:cNvPr id="0" name=""/>
        <dsp:cNvSpPr/>
      </dsp:nvSpPr>
      <dsp:spPr>
        <a:xfrm>
          <a:off x="393566" y="1537973"/>
          <a:ext cx="9052028" cy="288370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80AB4A-509E-4DEF-98DA-F4E6E339A64B}">
      <dsp:nvSpPr>
        <dsp:cNvPr id="0" name=""/>
        <dsp:cNvSpPr/>
      </dsp:nvSpPr>
      <dsp:spPr>
        <a:xfrm>
          <a:off x="0" y="0"/>
          <a:ext cx="3416467" cy="198919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Manufacturer/Internet Enabled Retailer</a:t>
          </a:r>
        </a:p>
      </dsp:txBody>
      <dsp:txXfrm>
        <a:off x="0" y="795678"/>
        <a:ext cx="3416467" cy="795678"/>
      </dsp:txXfrm>
    </dsp:sp>
    <dsp:sp modelId="{1EF6423A-24DF-4335-9B8A-4724E54DC187}">
      <dsp:nvSpPr>
        <dsp:cNvPr id="0" name=""/>
        <dsp:cNvSpPr/>
      </dsp:nvSpPr>
      <dsp:spPr>
        <a:xfrm>
          <a:off x="950421" y="188702"/>
          <a:ext cx="662402" cy="620320"/>
        </a:xfrm>
        <a:prstGeom prst="ellipse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0FFA71F-36DC-4694-9EA8-4A9941DE1315}">
      <dsp:nvSpPr>
        <dsp:cNvPr id="0" name=""/>
        <dsp:cNvSpPr/>
      </dsp:nvSpPr>
      <dsp:spPr>
        <a:xfrm>
          <a:off x="3521157" y="0"/>
          <a:ext cx="3416467" cy="198919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391147"/>
            <a:satOff val="11911"/>
            <a:lumOff val="305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Intermediary Marketer + Shipper</a:t>
          </a:r>
        </a:p>
      </dsp:txBody>
      <dsp:txXfrm>
        <a:off x="3521157" y="795678"/>
        <a:ext cx="3416467" cy="795678"/>
      </dsp:txXfrm>
    </dsp:sp>
    <dsp:sp modelId="{D8DAED47-B863-4185-B644-E8CC5CC3DCED}">
      <dsp:nvSpPr>
        <dsp:cNvPr id="0" name=""/>
        <dsp:cNvSpPr/>
      </dsp:nvSpPr>
      <dsp:spPr>
        <a:xfrm>
          <a:off x="4393425" y="146616"/>
          <a:ext cx="662402" cy="662402"/>
        </a:xfrm>
        <a:prstGeom prst="ellipse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61FE357-E210-43CD-8956-161128198B3E}">
      <dsp:nvSpPr>
        <dsp:cNvPr id="0" name=""/>
        <dsp:cNvSpPr/>
      </dsp:nvSpPr>
      <dsp:spPr>
        <a:xfrm>
          <a:off x="7042314" y="0"/>
          <a:ext cx="3416467" cy="1989197"/>
        </a:xfrm>
        <a:prstGeom prst="roundRect">
          <a:avLst>
            <a:gd name="adj" fmla="val 10000"/>
          </a:avLst>
        </a:prstGeom>
        <a:solidFill>
          <a:schemeClr val="accent2">
            <a:shade val="50000"/>
            <a:hueOff val="391147"/>
            <a:satOff val="11911"/>
            <a:lumOff val="3057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kern="1200" dirty="0"/>
            <a:t>Consumer</a:t>
          </a:r>
        </a:p>
      </dsp:txBody>
      <dsp:txXfrm>
        <a:off x="7042314" y="795678"/>
        <a:ext cx="3416467" cy="795678"/>
      </dsp:txXfrm>
    </dsp:sp>
    <dsp:sp modelId="{29349E1C-9B49-4F37-A6A9-A39FAF47E153}">
      <dsp:nvSpPr>
        <dsp:cNvPr id="0" name=""/>
        <dsp:cNvSpPr/>
      </dsp:nvSpPr>
      <dsp:spPr>
        <a:xfrm>
          <a:off x="8341017" y="94246"/>
          <a:ext cx="872907" cy="828175"/>
        </a:xfrm>
        <a:prstGeom prst="ellipse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187E768-733E-4A16-9BDD-B70DEDD6156D}">
      <dsp:nvSpPr>
        <dsp:cNvPr id="0" name=""/>
        <dsp:cNvSpPr/>
      </dsp:nvSpPr>
      <dsp:spPr>
        <a:xfrm>
          <a:off x="418351" y="1591357"/>
          <a:ext cx="9622079" cy="298379"/>
        </a:xfrm>
        <a:prstGeom prst="rightArrow">
          <a:avLst/>
        </a:prstGeom>
        <a:solidFill>
          <a:schemeClr val="accent2">
            <a:tint val="55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7#4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7#5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13B0AA-922D-4033-9B25-A772965BEF0F}" type="datetimeFigureOut">
              <a:rPr lang="it-IT" smtClean="0"/>
              <a:t>29/10/19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337761-2C6F-4864-9E3C-59576618DC8E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6410222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696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 smtClean="0">
                <a:solidFill>
                  <a:prstClr val="black"/>
                </a:solidFill>
              </a:rPr>
              <a:pPr/>
              <a:t>10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10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 smtClean="0">
                <a:solidFill>
                  <a:prstClr val="black"/>
                </a:solidFill>
              </a:rPr>
              <a:pPr/>
              <a:t>11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2106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 smtClean="0">
                <a:solidFill>
                  <a:prstClr val="black"/>
                </a:solidFill>
              </a:rPr>
              <a:pPr/>
              <a:t>12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057577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13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50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531813" y="649288"/>
            <a:ext cx="5773737" cy="3248025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14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3663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68338" y="636588"/>
            <a:ext cx="5646737" cy="3176587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F5EC2-B15D-4C6C-BE1C-56A007A14A15}" type="slidenum">
              <a:rPr lang="it-IT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682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16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3718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17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3718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18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503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F5EC2-B15D-4C6C-BE1C-56A007A14A15}" type="slidenum">
              <a:rPr lang="it-IT">
                <a:solidFill>
                  <a:prstClr val="black"/>
                </a:solidFill>
              </a:rPr>
              <a:pPr>
                <a:defRPr/>
              </a:pPr>
              <a:t>19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551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2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9503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DF5EC2-B15D-4C6C-BE1C-56A007A14A15}" type="slidenum">
              <a:rPr lang="it-IT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2537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3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8062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4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696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5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696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6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696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7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696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8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696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DDF5EC2-B15D-4C6C-BE1C-56A007A14A15}" type="slidenum">
              <a:rPr lang="it-IT">
                <a:solidFill>
                  <a:prstClr val="black"/>
                </a:solidFill>
              </a:rPr>
              <a:pPr/>
              <a:t>9</a:t>
            </a:fld>
            <a:endParaRPr lang="it-IT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71696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tangolo 6"/>
          <p:cNvSpPr/>
          <p:nvPr/>
        </p:nvSpPr>
        <p:spPr bwMode="white">
          <a:xfrm>
            <a:off x="0" y="5971032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-12192" y="6053328"/>
            <a:ext cx="2999232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3145536" y="6044184"/>
            <a:ext cx="90464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Titolo 7"/>
          <p:cNvSpPr>
            <a:spLocks noGrp="1"/>
          </p:cNvSpPr>
          <p:nvPr>
            <p:ph type="ctrTitle"/>
          </p:nvPr>
        </p:nvSpPr>
        <p:spPr>
          <a:xfrm>
            <a:off x="3149600" y="4038600"/>
            <a:ext cx="8636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ottotitolo 8"/>
          <p:cNvSpPr>
            <a:spLocks noGrp="1"/>
          </p:cNvSpPr>
          <p:nvPr>
            <p:ph type="subTitle" idx="1"/>
          </p:nvPr>
        </p:nvSpPr>
        <p:spPr>
          <a:xfrm>
            <a:off x="3149600" y="6050037"/>
            <a:ext cx="89408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50">
                <a:solidFill>
                  <a:srgbClr val="FFFFFF"/>
                </a:solidFill>
              </a:defRPr>
            </a:lvl1pPr>
            <a:lvl2pPr marL="342900" indent="0" algn="ctr">
              <a:buNone/>
            </a:lvl2pPr>
            <a:lvl3pPr marL="685800" indent="0" algn="ctr">
              <a:buNone/>
            </a:lvl3pPr>
            <a:lvl4pPr marL="1028700" indent="0" algn="ctr">
              <a:buNone/>
            </a:lvl4pPr>
            <a:lvl5pPr marL="1371600" indent="0" algn="ctr">
              <a:buNone/>
            </a:lvl5pPr>
            <a:lvl6pPr marL="1714500" indent="0" algn="ctr">
              <a:buNone/>
            </a:lvl6pPr>
            <a:lvl7pPr marL="2057400" indent="0" algn="ctr">
              <a:buNone/>
            </a:lvl7pPr>
            <a:lvl8pPr marL="2400300" indent="0" algn="ctr">
              <a:buNone/>
            </a:lvl8pPr>
            <a:lvl9pPr marL="2743200" indent="0" algn="ctr">
              <a:buNone/>
            </a:lvl9pPr>
          </a:lstStyle>
          <a:p>
            <a:r>
              <a:rPr kumimoji="0" lang="it-IT"/>
              <a:t>Fare clic per modificare lo stile del sottotitolo dello schema</a:t>
            </a:r>
            <a:endParaRPr kumimoji="0" lang="en-US"/>
          </a:p>
        </p:txBody>
      </p:sp>
      <p:sp>
        <p:nvSpPr>
          <p:cNvPr id="28" name="Segnaposto data 27"/>
          <p:cNvSpPr>
            <a:spLocks noGrp="1"/>
          </p:cNvSpPr>
          <p:nvPr>
            <p:ph type="dt" sz="half" idx="10"/>
          </p:nvPr>
        </p:nvSpPr>
        <p:spPr>
          <a:xfrm>
            <a:off x="101600" y="6068699"/>
            <a:ext cx="2743200" cy="685800"/>
          </a:xfrm>
        </p:spPr>
        <p:txBody>
          <a:bodyPr>
            <a:noAutofit/>
          </a:bodyPr>
          <a:lstStyle>
            <a:lvl1pPr algn="ctr">
              <a:defRPr sz="1500">
                <a:solidFill>
                  <a:srgbClr val="FFFFFF"/>
                </a:solidFill>
              </a:defRPr>
            </a:lvl1pPr>
          </a:lstStyle>
          <a:p>
            <a:fld id="{11D8BD11-C123-4613-84D5-ABFEEF833A8B}" type="datetime1">
              <a:rPr lang="it-IT" smtClean="0"/>
              <a:pPr/>
              <a:t>29/10/19</a:t>
            </a:fld>
            <a:endParaRPr lang="it-IT" dirty="0"/>
          </a:p>
        </p:txBody>
      </p:sp>
      <p:sp>
        <p:nvSpPr>
          <p:cNvPr id="17" name="Segnaposto piè di pagina 16"/>
          <p:cNvSpPr>
            <a:spLocks noGrp="1"/>
          </p:cNvSpPr>
          <p:nvPr>
            <p:ph type="ftr" sz="quarter" idx="11"/>
          </p:nvPr>
        </p:nvSpPr>
        <p:spPr>
          <a:xfrm>
            <a:off x="2780524" y="236541"/>
            <a:ext cx="78232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r>
              <a:rPr lang="it-IT" dirty="0">
                <a:solidFill>
                  <a:srgbClr val="629DD1"/>
                </a:solidFill>
              </a:rPr>
              <a:t>1</a:t>
            </a:r>
          </a:p>
        </p:txBody>
      </p:sp>
      <p:sp>
        <p:nvSpPr>
          <p:cNvPr id="29" name="Segnaposto numero diapositiva 28"/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‹N›</a:t>
            </a:fld>
            <a:endParaRPr lang="it-IT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5221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C5E9E0-643E-4B7D-B2B8-A19B81B38784}" type="datetime1">
              <a:rPr lang="it-IT" smtClean="0">
                <a:solidFill>
                  <a:srgbClr val="FFFFFF"/>
                </a:solidFill>
              </a:rPr>
              <a:pPr/>
              <a:t>29/10/19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3B58-DBBE-4591-9F77-BBA2E6CE923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34721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1_Titolo e testo vertica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37600" y="609603"/>
            <a:ext cx="2743200" cy="5516563"/>
          </a:xfrm>
        </p:spPr>
        <p:txBody>
          <a:bodyPr vert="eaVert"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609600"/>
            <a:ext cx="7416800" cy="5516564"/>
          </a:xfrm>
        </p:spPr>
        <p:txBody>
          <a:bodyPr vert="eaVert"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8737600" y="6248405"/>
            <a:ext cx="2946400" cy="365125"/>
          </a:xfrm>
        </p:spPr>
        <p:txBody>
          <a:bodyPr/>
          <a:lstStyle/>
          <a:p>
            <a:fld id="{D1B23102-F2C5-4755-B775-4DDFFC77C00A}" type="datetime1">
              <a:rPr lang="it-IT" smtClean="0">
                <a:solidFill>
                  <a:srgbClr val="FFFFFF"/>
                </a:solidFill>
              </a:rPr>
              <a:pPr/>
              <a:t>29/10/19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609603" y="6248210"/>
            <a:ext cx="7431311" cy="365125"/>
          </a:xfrm>
        </p:spPr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8128424" y="0"/>
            <a:ext cx="42672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189384" y="609600"/>
            <a:ext cx="3048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8189384" y="0"/>
            <a:ext cx="3048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 rot="5400000">
            <a:off x="8075084" y="103716"/>
            <a:ext cx="533400" cy="325968"/>
          </a:xfrm>
        </p:spPr>
        <p:txBody>
          <a:bodyPr/>
          <a:lstStyle/>
          <a:p>
            <a:fld id="{579E3B58-DBBE-4591-9F77-BBA2E6CE923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13324141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6864" y="228600"/>
            <a:ext cx="10871200" cy="990600"/>
          </a:xfrm>
        </p:spPr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21B102-B186-4FE4-BA96-2959250FA1A0}" type="datetime1">
              <a:rPr lang="it-IT" smtClean="0">
                <a:solidFill>
                  <a:srgbClr val="FFFFFF"/>
                </a:solidFill>
              </a:rPr>
              <a:pPr/>
              <a:t>29/10/19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9E3B58-DBBE-4591-9F77-BBA2E6CE923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8" name="Segnaposto contenuto 7"/>
          <p:cNvSpPr>
            <a:spLocks noGrp="1"/>
          </p:cNvSpPr>
          <p:nvPr>
            <p:ph sz="quarter" idx="1"/>
          </p:nvPr>
        </p:nvSpPr>
        <p:spPr>
          <a:xfrm>
            <a:off x="816864" y="1600200"/>
            <a:ext cx="10871200" cy="44958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3957021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828802" y="2743200"/>
            <a:ext cx="9497484" cy="1673225"/>
          </a:xfrm>
        </p:spPr>
        <p:txBody>
          <a:bodyPr anchor="t"/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524000"/>
            <a:ext cx="12192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600200"/>
            <a:ext cx="17272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1828800" y="1600200"/>
            <a:ext cx="103632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828800" y="1600200"/>
            <a:ext cx="10160000" cy="990600"/>
          </a:xfrm>
        </p:spPr>
        <p:txBody>
          <a:bodyPr/>
          <a:lstStyle>
            <a:lvl1pPr algn="l">
              <a:buNone/>
              <a:defRPr sz="3300" b="0" cap="none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113343-1A76-45FF-9349-6117918CCAAD}" type="datetime1">
              <a:rPr lang="it-IT" smtClean="0">
                <a:solidFill>
                  <a:srgbClr val="FFFFFF"/>
                </a:solidFill>
              </a:rPr>
              <a:pPr/>
              <a:t>29/10/19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727200" cy="701676"/>
          </a:xfrm>
        </p:spPr>
        <p:txBody>
          <a:bodyPr>
            <a:noAutofit/>
          </a:bodyPr>
          <a:lstStyle>
            <a:lvl1pPr>
              <a:defRPr sz="1800">
                <a:solidFill>
                  <a:srgbClr val="FFFFFF"/>
                </a:solidFill>
              </a:defRPr>
            </a:lvl1pPr>
          </a:lstStyle>
          <a:p>
            <a:fld id="{579E3B58-DBBE-4591-9F77-BBA2E6CE923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32856256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812800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6459868" y="1589567"/>
            <a:ext cx="5181600" cy="45720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8" name="Segnaposto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51EBCE50-99B5-47F5-A489-C0B746FA6AAA}" type="datetime1">
              <a:rPr lang="it-IT" smtClean="0">
                <a:solidFill>
                  <a:srgbClr val="FFFFFF"/>
                </a:solidFill>
              </a:rPr>
              <a:pPr/>
              <a:t>29/10/19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9E3B58-DBBE-4591-9F77-BBA2E6CE923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2" name="Segnaposto piè di pagina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it-IT" dirty="0">
                <a:solidFill>
                  <a:srgbClr val="FFFFFF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88139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11200" y="273050"/>
            <a:ext cx="108712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Segnaposto contenuto 10"/>
          <p:cNvSpPr>
            <a:spLocks noGrp="1"/>
          </p:cNvSpPr>
          <p:nvPr>
            <p:ph sz="quarter" idx="2"/>
          </p:nvPr>
        </p:nvSpPr>
        <p:spPr>
          <a:xfrm>
            <a:off x="812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3" name="Segnaposto contenuto 12"/>
          <p:cNvSpPr>
            <a:spLocks noGrp="1"/>
          </p:cNvSpPr>
          <p:nvPr>
            <p:ph sz="quarter" idx="4"/>
          </p:nvPr>
        </p:nvSpPr>
        <p:spPr>
          <a:xfrm>
            <a:off x="6400800" y="2438400"/>
            <a:ext cx="5181600" cy="35814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62AE755C-675B-401A-98DC-78B7AA70AB8F}" type="datetime1">
              <a:rPr lang="it-IT" smtClean="0">
                <a:solidFill>
                  <a:srgbClr val="FFFFFF"/>
                </a:solidFill>
              </a:rPr>
              <a:pPr/>
              <a:t>29/10/19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2" name="Segnaposto numero diapositiva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9E3B58-DBBE-4591-9F77-BBA2E6CE923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r>
              <a:rPr lang="it-IT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16" name="Segnaposto testo 15"/>
          <p:cNvSpPr>
            <a:spLocks noGrp="1"/>
          </p:cNvSpPr>
          <p:nvPr>
            <p:ph type="body" sz="quarter" idx="1"/>
          </p:nvPr>
        </p:nvSpPr>
        <p:spPr>
          <a:xfrm>
            <a:off x="812800" y="1752600"/>
            <a:ext cx="51816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15" name="Segnaposto testo 14"/>
          <p:cNvSpPr>
            <a:spLocks noGrp="1"/>
          </p:cNvSpPr>
          <p:nvPr>
            <p:ph type="body" sz="quarter" idx="3"/>
          </p:nvPr>
        </p:nvSpPr>
        <p:spPr>
          <a:xfrm>
            <a:off x="6400800" y="1752600"/>
            <a:ext cx="51816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15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3173515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62E5F-810A-4B04-85CD-CC7902290079}" type="datetime1">
              <a:rPr lang="it-IT" smtClean="0">
                <a:solidFill>
                  <a:srgbClr val="FFFFFF"/>
                </a:solidFill>
              </a:rPr>
              <a:pPr/>
              <a:t>29/10/19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9E3B58-DBBE-4591-9F77-BBA2E6CE923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674308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EF1858-F8F4-4459-B9D7-B4AA02E7626A}" type="datetime1">
              <a:rPr lang="it-IT" smtClean="0">
                <a:solidFill>
                  <a:srgbClr val="FFFFFF"/>
                </a:solidFill>
              </a:rPr>
              <a:pPr/>
              <a:t>29/10/19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711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9E3B58-DBBE-4591-9F77-BBA2E6CE9237}" type="slidenum">
              <a:rPr lang="it-IT" smtClean="0">
                <a:solidFill>
                  <a:srgbClr val="FFFFFF"/>
                </a:solidFill>
              </a:rPr>
              <a:pPr/>
              <a:t>‹N›</a:t>
            </a:fld>
            <a:endParaRPr lang="it-IT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6829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12800" y="273050"/>
            <a:ext cx="10769600" cy="869950"/>
          </a:xfrm>
        </p:spPr>
        <p:txBody>
          <a:bodyPr anchor="ctr"/>
          <a:lstStyle>
            <a:lvl1pPr algn="l">
              <a:buNone/>
              <a:defRPr sz="3300" b="0"/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8C7D52-FF00-4867-86A8-E121666F781D}" type="datetime1">
              <a:rPr lang="it-IT" smtClean="0">
                <a:solidFill>
                  <a:srgbClr val="FFFFFF"/>
                </a:solidFill>
              </a:rPr>
              <a:pPr/>
              <a:t>29/10/19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9E3B58-DBBE-4591-9F77-BBA2E6CE923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812800" y="1752600"/>
            <a:ext cx="21336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750"/>
              </a:spcAft>
              <a:buNone/>
              <a:defRPr sz="1350"/>
            </a:lvl1pPr>
            <a:lvl2pPr>
              <a:buNone/>
              <a:defRPr sz="900"/>
            </a:lvl2pPr>
            <a:lvl3pPr>
              <a:buNone/>
              <a:defRPr sz="750"/>
            </a:lvl3pPr>
            <a:lvl4pPr>
              <a:buNone/>
              <a:defRPr sz="675"/>
            </a:lvl4pPr>
            <a:lvl5pPr>
              <a:buNone/>
              <a:defRPr sz="675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9" name="Segnaposto contenuto 8"/>
          <p:cNvSpPr>
            <a:spLocks noGrp="1"/>
          </p:cNvSpPr>
          <p:nvPr>
            <p:ph sz="quarter" idx="1"/>
          </p:nvPr>
        </p:nvSpPr>
        <p:spPr>
          <a:xfrm>
            <a:off x="3149600" y="1752600"/>
            <a:ext cx="8534400" cy="4419600"/>
          </a:xfrm>
        </p:spPr>
        <p:txBody>
          <a:bodyPr/>
          <a:lstStyle/>
          <a:p>
            <a:pPr lvl="0" eaLnBrk="1" latinLnBrk="0" hangingPunct="1"/>
            <a:r>
              <a:rPr lang="it-IT"/>
              <a:t>Fare clic per modificare stili del testo dello schema</a:t>
            </a:r>
          </a:p>
          <a:p>
            <a:pPr lvl="1" eaLnBrk="1" latinLnBrk="0" hangingPunct="1"/>
            <a:r>
              <a:rPr lang="it-IT"/>
              <a:t>Secondo livello</a:t>
            </a:r>
          </a:p>
          <a:p>
            <a:pPr lvl="2" eaLnBrk="1" latinLnBrk="0" hangingPunct="1"/>
            <a:r>
              <a:rPr lang="it-IT"/>
              <a:t>Terzo livello</a:t>
            </a:r>
          </a:p>
          <a:p>
            <a:pPr lvl="3" eaLnBrk="1" latinLnBrk="0" hangingPunct="1"/>
            <a:r>
              <a:rPr lang="it-IT"/>
              <a:t>Quarto livello</a:t>
            </a:r>
          </a:p>
          <a:p>
            <a:pPr lvl="4" eaLnBrk="1" latinLnBrk="0" hangingPunct="1"/>
            <a:r>
              <a:rPr lang="it-IT"/>
              <a:t>Quinto livello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5764842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133600" y="5486400"/>
            <a:ext cx="9753600" cy="685800"/>
          </a:xfrm>
        </p:spPr>
        <p:txBody>
          <a:bodyPr/>
          <a:lstStyle>
            <a:lvl1pPr marL="0" indent="0">
              <a:buFontTx/>
              <a:buNone/>
              <a:defRPr sz="1275"/>
            </a:lvl1pPr>
            <a:lvl2pPr>
              <a:buFontTx/>
              <a:buNone/>
              <a:defRPr sz="900"/>
            </a:lvl2pPr>
            <a:lvl3pPr>
              <a:buFontTx/>
              <a:buNone/>
              <a:defRPr sz="750"/>
            </a:lvl3pPr>
            <a:lvl4pPr>
              <a:buFontTx/>
              <a:buNone/>
              <a:defRPr sz="675"/>
            </a:lvl4pPr>
            <a:lvl5pPr>
              <a:buFontTx/>
              <a:buNone/>
              <a:defRPr sz="675"/>
            </a:lvl5pPr>
          </a:lstStyle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</p:txBody>
      </p:sp>
      <p:sp>
        <p:nvSpPr>
          <p:cNvPr id="8" name="Rettangolo 7"/>
          <p:cNvSpPr/>
          <p:nvPr/>
        </p:nvSpPr>
        <p:spPr bwMode="white">
          <a:xfrm>
            <a:off x="-12192" y="4572000"/>
            <a:ext cx="12192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-12192" y="4663440"/>
            <a:ext cx="195072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060448" y="4654296"/>
            <a:ext cx="10131552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133600" y="4648200"/>
            <a:ext cx="9753600" cy="685800"/>
          </a:xfrm>
        </p:spPr>
        <p:txBody>
          <a:bodyPr anchor="ctr"/>
          <a:lstStyle>
            <a:lvl1pPr algn="l">
              <a:buNone/>
              <a:defRPr sz="2100" b="0">
                <a:solidFill>
                  <a:srgbClr val="FFFFFF"/>
                </a:solidFill>
              </a:defRPr>
            </a:lvl1pPr>
          </a:lstStyle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1" name="Rettangolo 10"/>
          <p:cNvSpPr/>
          <p:nvPr/>
        </p:nvSpPr>
        <p:spPr bwMode="white">
          <a:xfrm>
            <a:off x="1930400" y="0"/>
            <a:ext cx="134112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12" name="Segnaposto data 11"/>
          <p:cNvSpPr>
            <a:spLocks noGrp="1"/>
          </p:cNvSpPr>
          <p:nvPr>
            <p:ph type="dt" sz="half" idx="10"/>
          </p:nvPr>
        </p:nvSpPr>
        <p:spPr>
          <a:xfrm>
            <a:off x="8331200" y="6248403"/>
            <a:ext cx="3556000" cy="365125"/>
          </a:xfrm>
        </p:spPr>
        <p:txBody>
          <a:bodyPr rtlCol="0"/>
          <a:lstStyle/>
          <a:p>
            <a:fld id="{25B3C23B-5DF4-442D-8EB1-C514203FAC92}" type="datetime1">
              <a:rPr lang="it-IT" smtClean="0">
                <a:solidFill>
                  <a:srgbClr val="FFFFFF"/>
                </a:solidFill>
              </a:rPr>
              <a:pPr/>
              <a:t>29/10/19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13" name="Segnaposto numero diapositiva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930400" cy="663578"/>
          </a:xfrm>
        </p:spPr>
        <p:txBody>
          <a:bodyPr rtlCol="0"/>
          <a:lstStyle>
            <a:lvl1pPr>
              <a:defRPr sz="2100"/>
            </a:lvl1pPr>
          </a:lstStyle>
          <a:p>
            <a:fld id="{579E3B58-DBBE-4591-9F77-BBA2E6CE9237}" type="slidenum">
              <a:rPr lang="it-IT" smtClean="0"/>
              <a:pPr/>
              <a:t>‹N›</a:t>
            </a:fld>
            <a:endParaRPr lang="it-IT" dirty="0"/>
          </a:p>
        </p:txBody>
      </p:sp>
      <p:sp>
        <p:nvSpPr>
          <p:cNvPr id="14" name="Segnaposto piè di pagina 13"/>
          <p:cNvSpPr>
            <a:spLocks noGrp="1"/>
          </p:cNvSpPr>
          <p:nvPr>
            <p:ph type="ftr" sz="quarter" idx="12"/>
          </p:nvPr>
        </p:nvSpPr>
        <p:spPr>
          <a:xfrm>
            <a:off x="2133600" y="6248209"/>
            <a:ext cx="6096000" cy="365125"/>
          </a:xfrm>
        </p:spPr>
        <p:txBody>
          <a:bodyPr rtlCol="0"/>
          <a:lstStyle/>
          <a:p>
            <a:r>
              <a:rPr lang="it-IT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080768" y="0"/>
            <a:ext cx="10111232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2400"/>
            </a:lvl1pPr>
          </a:lstStyle>
          <a:p>
            <a:r>
              <a:rPr kumimoji="0" lang="it-IT" dirty="0"/>
              <a:t>Fare clic sull'icona per inserire un'immagine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510228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egnaposto titolo 21"/>
          <p:cNvSpPr>
            <a:spLocks noGrp="1"/>
          </p:cNvSpPr>
          <p:nvPr>
            <p:ph type="title"/>
          </p:nvPr>
        </p:nvSpPr>
        <p:spPr>
          <a:xfrm>
            <a:off x="812800" y="228600"/>
            <a:ext cx="108712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it-IT"/>
              <a:t>Fare clic per modificare lo stile del titolo</a:t>
            </a:r>
            <a:endParaRPr kumimoji="0" lang="en-US"/>
          </a:p>
        </p:txBody>
      </p:sp>
      <p:sp>
        <p:nvSpPr>
          <p:cNvPr id="13" name="Segnaposto testo 12"/>
          <p:cNvSpPr>
            <a:spLocks noGrp="1"/>
          </p:cNvSpPr>
          <p:nvPr>
            <p:ph type="body" idx="1"/>
          </p:nvPr>
        </p:nvSpPr>
        <p:spPr>
          <a:xfrm>
            <a:off x="816864" y="1600200"/>
            <a:ext cx="108712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it-IT"/>
              <a:t>Fare clic per modificare stili del testo dello schema</a:t>
            </a:r>
          </a:p>
          <a:p>
            <a:pPr lvl="1" eaLnBrk="1" latinLnBrk="0" hangingPunct="1"/>
            <a:r>
              <a:rPr kumimoji="0" lang="it-IT"/>
              <a:t>Secondo livello</a:t>
            </a:r>
          </a:p>
          <a:p>
            <a:pPr lvl="2" eaLnBrk="1" latinLnBrk="0" hangingPunct="1"/>
            <a:r>
              <a:rPr kumimoji="0" lang="it-IT"/>
              <a:t>Terzo livello</a:t>
            </a:r>
          </a:p>
          <a:p>
            <a:pPr lvl="3" eaLnBrk="1" latinLnBrk="0" hangingPunct="1"/>
            <a:r>
              <a:rPr kumimoji="0" lang="it-IT"/>
              <a:t>Quarto livello</a:t>
            </a:r>
          </a:p>
          <a:p>
            <a:pPr lvl="4" eaLnBrk="1" latinLnBrk="0" hangingPunct="1"/>
            <a:r>
              <a:rPr kumimoji="0" lang="it-IT"/>
              <a:t>Quinto livello</a:t>
            </a:r>
            <a:endParaRPr kumimoji="0" lang="en-US"/>
          </a:p>
        </p:txBody>
      </p:sp>
      <p:sp>
        <p:nvSpPr>
          <p:cNvPr id="14" name="Segnaposto data 13"/>
          <p:cNvSpPr>
            <a:spLocks noGrp="1"/>
          </p:cNvSpPr>
          <p:nvPr>
            <p:ph type="dt" sz="half" idx="2"/>
          </p:nvPr>
        </p:nvSpPr>
        <p:spPr>
          <a:xfrm>
            <a:off x="8128000" y="6248403"/>
            <a:ext cx="3556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fld id="{57D58861-83D7-4A62-995A-F065A5393EAE}" type="datetime1">
              <a:rPr lang="it-IT" smtClean="0">
                <a:solidFill>
                  <a:srgbClr val="FFFFFF"/>
                </a:solidFill>
              </a:rPr>
              <a:pPr/>
              <a:t>29/10/19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3"/>
          </p:nvPr>
        </p:nvSpPr>
        <p:spPr>
          <a:xfrm>
            <a:off x="812802" y="6248209"/>
            <a:ext cx="7228111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050">
                <a:solidFill>
                  <a:schemeClr val="tx2"/>
                </a:solidFill>
              </a:defRPr>
            </a:lvl1pPr>
          </a:lstStyle>
          <a:p>
            <a:r>
              <a:rPr lang="it-IT" dirty="0">
                <a:solidFill>
                  <a:srgbClr val="FFFFFF"/>
                </a:solidFill>
              </a:rPr>
              <a:t>1</a:t>
            </a:r>
          </a:p>
        </p:txBody>
      </p:sp>
      <p:sp>
        <p:nvSpPr>
          <p:cNvPr id="7" name="Rettangolo 6"/>
          <p:cNvSpPr/>
          <p:nvPr/>
        </p:nvSpPr>
        <p:spPr bwMode="white">
          <a:xfrm>
            <a:off x="0" y="1234440"/>
            <a:ext cx="12192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0" y="1280160"/>
            <a:ext cx="7112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87400" y="1280160"/>
            <a:ext cx="1140460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350" dirty="0">
              <a:solidFill>
                <a:prstClr val="white"/>
              </a:solidFill>
            </a:endParaRPr>
          </a:p>
        </p:txBody>
      </p:sp>
      <p:sp>
        <p:nvSpPr>
          <p:cNvPr id="23" name="Segnaposto numero diapositiva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7112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050" b="1">
                <a:solidFill>
                  <a:srgbClr val="FFFFFF"/>
                </a:solidFill>
              </a:defRPr>
            </a:lvl1pPr>
          </a:lstStyle>
          <a:p>
            <a:fld id="{579E3B58-DBBE-4591-9F77-BBA2E6CE9237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085906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33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40030" indent="-240030" algn="l" rtl="0" eaLnBrk="1" latinLnBrk="0" hangingPunct="1">
        <a:spcBef>
          <a:spcPts val="525"/>
        </a:spcBef>
        <a:buClr>
          <a:schemeClr val="accent2"/>
        </a:buClr>
        <a:buSzPct val="60000"/>
        <a:buFont typeface="Wingdings"/>
        <a:buChar char=""/>
        <a:defRPr kumimoji="0" sz="2175" kern="1200">
          <a:solidFill>
            <a:schemeClr val="tx1"/>
          </a:solidFill>
          <a:latin typeface="+mn-lt"/>
          <a:ea typeface="+mn-ea"/>
          <a:cs typeface="+mn-cs"/>
        </a:defRPr>
      </a:lvl1pPr>
      <a:lvl2pPr marL="480060" indent="-205740" algn="l" rtl="0" eaLnBrk="1" latinLnBrk="0" hangingPunct="1">
        <a:spcBef>
          <a:spcPts val="413"/>
        </a:spcBef>
        <a:buClr>
          <a:schemeClr val="accent1"/>
        </a:buClr>
        <a:buSzPct val="70000"/>
        <a:buFont typeface="Wingdings 2"/>
        <a:buChar char=""/>
        <a:defRPr kumimoji="0" sz="19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71450" algn="l" rtl="0" eaLnBrk="1" latinLnBrk="0" hangingPunct="1">
        <a:spcBef>
          <a:spcPts val="375"/>
        </a:spcBef>
        <a:buClr>
          <a:schemeClr val="accent2"/>
        </a:buClr>
        <a:buSzPct val="75000"/>
        <a:buFont typeface="Wingdings"/>
        <a:buChar char=""/>
        <a:defRPr kumimoji="0" sz="1725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indent="-171450" algn="l" rtl="0" eaLnBrk="1" latinLnBrk="0" hangingPunct="1">
        <a:spcBef>
          <a:spcPts val="300"/>
        </a:spcBef>
        <a:buClr>
          <a:schemeClr val="accent3"/>
        </a:buClr>
        <a:buSzPct val="7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171450" algn="l" rtl="0" eaLnBrk="1" latinLnBrk="0" hangingPunct="1">
        <a:spcBef>
          <a:spcPts val="300"/>
        </a:spcBef>
        <a:buClr>
          <a:schemeClr val="accent4"/>
        </a:buClr>
        <a:buSzPct val="65000"/>
        <a:buFont typeface="Wingdings"/>
        <a:buChar char="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577340" indent="-17145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83080" indent="-17145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988820" indent="-17145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7145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35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7.jpeg"/><Relationship Id="rId4" Type="http://schemas.openxmlformats.org/officeDocument/2006/relationships/hyperlink" Target="https://www.mise.gov.it/index.php/it/commercio-internazionale/osservatorio-commercio-internazionale/statistiche-import-export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25.jpeg"/><Relationship Id="rId4" Type="http://schemas.microsoft.com/office/2007/relationships/hdphoto" Target="../media/hdphoto2.wdp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image" Target="../media/image4.jpeg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microsoft.com/office/2007/relationships/hdphoto" Target="../media/hdphoto2.wdp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7.jpe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jpe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9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11" Type="http://schemas.openxmlformats.org/officeDocument/2006/relationships/image" Target="../media/image4.jpe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4.jpeg"/><Relationship Id="rId4" Type="http://schemas.microsoft.com/office/2007/relationships/hdphoto" Target="../media/hdphoto2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4.jpe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microsoft.com/office/2007/relationships/hdphoto" Target="../media/hdphoto2.wdp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17B0C78E-346D-4219-BC66-3FFEAF4AC69B}"/>
              </a:ext>
            </a:extLst>
          </p:cNvPr>
          <p:cNvSpPr/>
          <p:nvPr/>
        </p:nvSpPr>
        <p:spPr>
          <a:xfrm>
            <a:off x="3306188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algn="just" defTabSz="913866"/>
            <a:endParaRPr lang="it-IT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16901" y="23488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50470" y="6105596"/>
            <a:ext cx="25328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/>
                <a:cs typeface="Times New Roman" panose="02020603050405020304" pitchFamily="18" charset="0"/>
              </a:rPr>
              <a:t>8 novembre 2019</a:t>
            </a:r>
          </a:p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/>
                <a:cs typeface="Times New Roman" panose="02020603050405020304" pitchFamily="18" charset="0"/>
              </a:rPr>
              <a:t>Milano</a:t>
            </a:r>
          </a:p>
        </p:txBody>
      </p:sp>
      <p:sp>
        <p:nvSpPr>
          <p:cNvPr id="13" name="CasellaDiTesto 12"/>
          <p:cNvSpPr txBox="1"/>
          <p:nvPr/>
        </p:nvSpPr>
        <p:spPr>
          <a:xfrm>
            <a:off x="3151396" y="6213319"/>
            <a:ext cx="888098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/>
                <a:cs typeface="Times New Roman" panose="02020603050405020304" pitchFamily="18" charset="0"/>
              </a:rPr>
              <a:t>Auditorium Giò Ponti di Assolombarda – via Pantano, 9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03713" y="970390"/>
            <a:ext cx="572918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>
                <a:solidFill>
                  <a:srgbClr val="0D22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/>
                <a:cs typeface="Times New Roman" panose="02020603050405020304" pitchFamily="18" charset="0"/>
              </a:rPr>
              <a:t> </a:t>
            </a:r>
            <a:endParaRPr lang="it-IT" sz="2400" b="1" dirty="0">
              <a:solidFill>
                <a:srgbClr val="0D22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/>
              <a:cs typeface="Times New Roman" panose="02020603050405020304" pitchFamily="18" charset="0"/>
            </a:endParaRP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id="{81CB41B6-80B5-4C8C-8610-AB80CA869349}"/>
              </a:ext>
            </a:extLst>
          </p:cNvPr>
          <p:cNvSpPr txBox="1"/>
          <p:nvPr/>
        </p:nvSpPr>
        <p:spPr>
          <a:xfrm>
            <a:off x="4410719" y="2669503"/>
            <a:ext cx="37389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Avv. Sara Armella</a:t>
            </a:r>
          </a:p>
        </p:txBody>
      </p:sp>
      <p:pic>
        <p:nvPicPr>
          <p:cNvPr id="16" name="Picture 2" descr="Y:\COMISI\Convegno blue economy\iStock-113450012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7497" y="3069613"/>
            <a:ext cx="5817069" cy="2322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" y="1"/>
            <a:ext cx="12191321" cy="1682421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16900" y="1694833"/>
            <a:ext cx="90718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Orizzonti e sfide della logistica </a:t>
            </a:r>
            <a:br>
              <a:rPr lang="it-IT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24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 oggi e di quella che verrà </a:t>
            </a:r>
          </a:p>
        </p:txBody>
      </p:sp>
      <p:pic>
        <p:nvPicPr>
          <p:cNvPr id="17" name="Picture 2" descr="Y:\Scambio\Manuale Diritto Doganale\II edizione\varie 2\Logo Armella  Associati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480" y="2263378"/>
            <a:ext cx="1212891" cy="909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92057"/>
            <a:ext cx="12191321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80155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" y="0"/>
            <a:ext cx="12162081" cy="168242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5FD02E0-33DF-488D-A015-27CD3BBA2786}"/>
              </a:ext>
            </a:extLst>
          </p:cNvPr>
          <p:cNvSpPr/>
          <p:nvPr/>
        </p:nvSpPr>
        <p:spPr>
          <a:xfrm>
            <a:off x="3158346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C491161F-AFC3-421A-9608-5A73B7DC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/>
          <a:p>
            <a:pPr>
              <a:defRPr/>
            </a:pPr>
            <a:fld id="{579E3B58-DBBE-4591-9F77-BBA2E6CE9237}" type="slidenum">
              <a:rPr lang="it-IT" smtClean="0">
                <a:solidFill>
                  <a:srgbClr val="629DD1"/>
                </a:solidFill>
              </a:rPr>
              <a:pPr>
                <a:defRPr/>
              </a:pPr>
              <a:t>10</a:t>
            </a:fld>
            <a:endParaRPr lang="it-IT" dirty="0">
              <a:solidFill>
                <a:srgbClr val="629DD1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2594809-56A8-457F-A4B4-61FD3C85505E}"/>
              </a:ext>
            </a:extLst>
          </p:cNvPr>
          <p:cNvSpPr txBox="1">
            <a:spLocks/>
          </p:cNvSpPr>
          <p:nvPr/>
        </p:nvSpPr>
        <p:spPr>
          <a:xfrm>
            <a:off x="1424953" y="910945"/>
            <a:ext cx="9810111" cy="361840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82F5"/>
              </a:buClr>
              <a:buFont typeface="Wingdings"/>
              <a:buNone/>
              <a:defRPr/>
            </a:pPr>
            <a:endParaRPr lang="it-IT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512253" y="5698393"/>
            <a:ext cx="11425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u="sng" dirty="0">
                <a:solidFill>
                  <a:srgbClr val="0D227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Fonte MISE</a:t>
            </a:r>
            <a:endParaRPr lang="it-IT" sz="1400" u="sng" dirty="0">
              <a:solidFill>
                <a:srgbClr val="0D22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2" descr="Y:\Scambio\Manuale Diritto Doganale\II edizione\varie 2\Logo Armella  Associati.jpg">
            <a:extLst>
              <a:ext uri="{FF2B5EF4-FFF2-40B4-BE49-F238E27FC236}">
                <a16:creationId xmlns:a16="http://schemas.microsoft.com/office/drawing/2014/main" id="{4F879E3B-1EEA-4FCA-927E-3F22C2D0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6" y="6086953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0C110A50-B5E5-483A-94C7-F099D745FB12}"/>
              </a:ext>
            </a:extLst>
          </p:cNvPr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398" y="1944030"/>
            <a:ext cx="10806957" cy="367939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CasellaDiTesto 1"/>
          <p:cNvSpPr txBox="1"/>
          <p:nvPr/>
        </p:nvSpPr>
        <p:spPr>
          <a:xfrm>
            <a:off x="2543604" y="1682419"/>
            <a:ext cx="78728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Italia – i principali </a:t>
            </a:r>
            <a:r>
              <a:rPr lang="it-IT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it-I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9634031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62081" cy="1682421"/>
          </a:xfrm>
          <a:prstGeom prst="rect">
            <a:avLst/>
          </a:prstGeom>
        </p:spPr>
      </p:pic>
      <p:sp>
        <p:nvSpPr>
          <p:cNvPr id="6" name="Rettangolo 5">
            <a:extLst>
              <a:ext uri="{FF2B5EF4-FFF2-40B4-BE49-F238E27FC236}">
                <a16:creationId xmlns:a16="http://schemas.microsoft.com/office/drawing/2014/main" id="{C5FD02E0-33DF-488D-A015-27CD3BBA2786}"/>
              </a:ext>
            </a:extLst>
          </p:cNvPr>
          <p:cNvSpPr/>
          <p:nvPr/>
        </p:nvSpPr>
        <p:spPr>
          <a:xfrm>
            <a:off x="3158346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sp>
        <p:nvSpPr>
          <p:cNvPr id="8" name="Segnaposto numero diapositiva 2">
            <a:extLst>
              <a:ext uri="{FF2B5EF4-FFF2-40B4-BE49-F238E27FC236}">
                <a16:creationId xmlns:a16="http://schemas.microsoft.com/office/drawing/2014/main" id="{C491161F-AFC3-421A-9608-5A73B7DC2E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/>
          <a:p>
            <a:pPr>
              <a:defRPr/>
            </a:pPr>
            <a:fld id="{579E3B58-DBBE-4591-9F77-BBA2E6CE9237}" type="slidenum">
              <a:rPr lang="it-IT" smtClean="0">
                <a:solidFill>
                  <a:srgbClr val="629DD1"/>
                </a:solidFill>
              </a:rPr>
              <a:pPr>
                <a:defRPr/>
              </a:pPr>
              <a:t>11</a:t>
            </a:fld>
            <a:endParaRPr lang="it-IT" dirty="0">
              <a:solidFill>
                <a:srgbClr val="629DD1"/>
              </a:solidFill>
            </a:endParaRPr>
          </a:p>
        </p:txBody>
      </p:sp>
      <p:sp>
        <p:nvSpPr>
          <p:cNvPr id="5" name="Segnaposto contenuto 2">
            <a:extLst>
              <a:ext uri="{FF2B5EF4-FFF2-40B4-BE49-F238E27FC236}">
                <a16:creationId xmlns:a16="http://schemas.microsoft.com/office/drawing/2014/main" id="{F2594809-56A8-457F-A4B4-61FD3C85505E}"/>
              </a:ext>
            </a:extLst>
          </p:cNvPr>
          <p:cNvSpPr txBox="1">
            <a:spLocks/>
          </p:cNvSpPr>
          <p:nvPr/>
        </p:nvSpPr>
        <p:spPr>
          <a:xfrm>
            <a:off x="1424953" y="910945"/>
            <a:ext cx="9810111" cy="3618402"/>
          </a:xfrm>
          <a:prstGeom prst="rect">
            <a:avLst/>
          </a:prstGeom>
        </p:spPr>
        <p:txBody>
          <a:bodyPr vert="horz">
            <a:no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3382F5"/>
              </a:buClr>
              <a:buFont typeface="Wingdings"/>
              <a:buNone/>
              <a:defRPr/>
            </a:pPr>
            <a:endParaRPr lang="it-IT" sz="160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3289869" y="1598663"/>
            <a:ext cx="60802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 Italia – i principali </a:t>
            </a:r>
            <a:r>
              <a:rPr lang="it-IT" sz="2800" i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partners</a:t>
            </a:r>
            <a:r>
              <a:rPr lang="it-IT" sz="28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  <p:sp>
        <p:nvSpPr>
          <p:cNvPr id="9" name="Rettangolo 8"/>
          <p:cNvSpPr/>
          <p:nvPr/>
        </p:nvSpPr>
        <p:spPr>
          <a:xfrm>
            <a:off x="512252" y="5530896"/>
            <a:ext cx="1142526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dirty="0">
                <a:solidFill>
                  <a:srgbClr val="0D2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Fonte MISE</a:t>
            </a:r>
          </a:p>
        </p:txBody>
      </p:sp>
      <p:pic>
        <p:nvPicPr>
          <p:cNvPr id="10" name="Picture 2" descr="Y:\Scambio\Manuale Diritto Doganale\II edizione\varie 2\Logo Armella  Associati.jpg">
            <a:extLst>
              <a:ext uri="{FF2B5EF4-FFF2-40B4-BE49-F238E27FC236}">
                <a16:creationId xmlns:a16="http://schemas.microsoft.com/office/drawing/2014/main" id="{4F879E3B-1EEA-4FCA-927E-3F22C2D0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6" y="6086953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86BF2EBB-CA47-4815-8C80-C26371A346A1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599" y="2122107"/>
            <a:ext cx="10494818" cy="340878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853930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62081" cy="901563"/>
          </a:xfrm>
          <a:prstGeom prst="rect">
            <a:avLst/>
          </a:prstGeom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D0F629F7-40CE-4614-90C7-ADD14A7CC391}"/>
              </a:ext>
            </a:extLst>
          </p:cNvPr>
          <p:cNvSpPr/>
          <p:nvPr/>
        </p:nvSpPr>
        <p:spPr>
          <a:xfrm>
            <a:off x="3158346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sp>
        <p:nvSpPr>
          <p:cNvPr id="9" name="Segnaposto numero diapositiva 2">
            <a:extLst>
              <a:ext uri="{FF2B5EF4-FFF2-40B4-BE49-F238E27FC236}">
                <a16:creationId xmlns:a16="http://schemas.microsoft.com/office/drawing/2014/main" id="{9D169E45-38FC-416D-B250-36D0174B3A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68000" y="228600"/>
            <a:ext cx="1117600" cy="381000"/>
          </a:xfrm>
        </p:spPr>
        <p:txBody>
          <a:bodyPr/>
          <a:lstStyle/>
          <a:p>
            <a:pPr>
              <a:defRPr/>
            </a:pPr>
            <a:fld id="{579E3B58-DBBE-4591-9F77-BBA2E6CE9237}" type="slidenum">
              <a:rPr lang="it-IT" smtClean="0">
                <a:solidFill>
                  <a:srgbClr val="629DD1"/>
                </a:solidFill>
              </a:rPr>
              <a:pPr>
                <a:defRPr/>
              </a:pPr>
              <a:t>12</a:t>
            </a:fld>
            <a:endParaRPr lang="it-IT" dirty="0">
              <a:solidFill>
                <a:srgbClr val="629DD1"/>
              </a:solidFill>
            </a:endParaRPr>
          </a:p>
        </p:txBody>
      </p:sp>
      <p:pic>
        <p:nvPicPr>
          <p:cNvPr id="10" name="Picture 2" descr="Y:\Scambio\Manuale Diritto Doganale\II edizione\varie 2\Logo Armella  Associati.jpg">
            <a:extLst>
              <a:ext uri="{FF2B5EF4-FFF2-40B4-BE49-F238E27FC236}">
                <a16:creationId xmlns:a16="http://schemas.microsoft.com/office/drawing/2014/main" id="{4F879E3B-1EEA-4FCA-927E-3F22C2D05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6" y="6086953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ttangolo 1"/>
          <p:cNvSpPr/>
          <p:nvPr/>
        </p:nvSpPr>
        <p:spPr>
          <a:xfrm>
            <a:off x="290579" y="2487970"/>
            <a:ext cx="1152128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24 luglio 2019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sostituzione di Theresa May con Boris Johnson, tra i promotori della campagna “</a:t>
            </a:r>
            <a:r>
              <a:rPr lang="it-IT" sz="12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 leave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” del referendum sulla Brexit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it-IT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28 agosto 2019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Boris Johnson decide di sospendere i lavori del Parlamento inglese fino al 14 ottobre 2019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it-IT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6 settembre 2019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 Camera dei lord inglese, con la legge anti no-deal (“</a:t>
            </a:r>
            <a:r>
              <a:rPr lang="it-IT" sz="1200" i="1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The EU Bill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”) obbliga il Governo britannico ad avviare una nuova trattativa con l’Unione europea se, entro il prossimo 19 ottobre, non sarà raggiunto un nuovo accordo con Bruxelles</a:t>
            </a:r>
          </a:p>
          <a:p>
            <a:pPr algn="just"/>
            <a:endParaRPr lang="it-IT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18 settembre 2019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il Parlamento europeo approva una risoluzione con la quale apre alla possibilità di un’eventuale richiesta di proroga della scadenza del 31 ottobre, per evitare un'uscita senza accordo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it-IT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it-IT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24 settembre 2019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la Corte Suprema britannica ha dichiarato illegittima la sospensione, consentendo la ripresa del dibattito parlamentare sulla Brexit.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it-IT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17 ottobre 2019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 Governo britannico e l’Unione europea nel mese di ottobre 2019 hanno condiviso la bozza di un nuovo accordo 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it-IT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 algn="just">
              <a:buFont typeface="Wingdings" panose="05000000000000000000" pitchFamily="2" charset="2"/>
              <a:buChar char="Ø"/>
            </a:pPr>
            <a:r>
              <a:rPr lang="it-IT" sz="1200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31 ottobre 2019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data fissata per l’uscita automatica senza accordo nell’ipotesi del mancato terzo rinvio approvato con unanimità dal Consiglio europeo</a:t>
            </a:r>
          </a:p>
          <a:p>
            <a:pPr marL="171450" indent="-171450" algn="just">
              <a:buFont typeface="Wingdings" panose="05000000000000000000" pitchFamily="2" charset="2"/>
              <a:buChar char="Ø"/>
            </a:pPr>
            <a:endParaRPr lang="it-IT" sz="1200" dirty="0">
              <a:solidFill>
                <a:prstClr val="black"/>
              </a:solidFill>
              <a:latin typeface="Arial" panose="020B0604020202020204" pitchFamily="34" charset="0"/>
              <a:ea typeface="Times New Roman"/>
              <a:cs typeface="Arial" panose="020B0604020202020204" pitchFamily="34" charset="0"/>
            </a:endParaRPr>
          </a:p>
          <a:p>
            <a:pPr marL="171450" indent="-171450" algn="just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it-IT" sz="1200" b="1" dirty="0">
                <a:solidFill>
                  <a:srgbClr val="FF0000"/>
                </a:solidFill>
                <a:latin typeface="Arial" panose="020B0604020202020204" pitchFamily="34" charset="0"/>
                <a:ea typeface="Times New Roman"/>
                <a:cs typeface="Arial" panose="020B0604020202020204" pitchFamily="34" charset="0"/>
              </a:rPr>
              <a:t>PROROGA DELL’UE</a:t>
            </a:r>
          </a:p>
        </p:txBody>
      </p:sp>
      <p:sp>
        <p:nvSpPr>
          <p:cNvPr id="18" name="CasellaDiTesto 17"/>
          <p:cNvSpPr txBox="1"/>
          <p:nvPr/>
        </p:nvSpPr>
        <p:spPr>
          <a:xfrm>
            <a:off x="4381293" y="901561"/>
            <a:ext cx="36423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sz="2800" b="1" u="sng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Accordo «Johnson</a:t>
            </a:r>
            <a:r>
              <a:rPr lang="it-IT" sz="2800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it-IT" sz="2800" dirty="0">
              <a:solidFill>
                <a:srgbClr val="629DD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87" y="1411713"/>
            <a:ext cx="11714972" cy="3743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Ovale 2"/>
          <p:cNvSpPr/>
          <p:nvPr/>
        </p:nvSpPr>
        <p:spPr>
          <a:xfrm>
            <a:off x="7884977" y="685537"/>
            <a:ext cx="192021" cy="2160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290579" y="1839040"/>
            <a:ext cx="115212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1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luglio     	     28 agosto 		6 settembre 	             18 settembre         		 24 settembre		17 ottobre	                          31 ottobre</a:t>
            </a:r>
          </a:p>
        </p:txBody>
      </p:sp>
    </p:spTree>
    <p:extLst>
      <p:ext uri="{BB962C8B-B14F-4D97-AF65-F5344CB8AC3E}">
        <p14:creationId xmlns:p14="http://schemas.microsoft.com/office/powerpoint/2010/main" val="4223934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2081" cy="1682421"/>
          </a:xfrm>
          <a:prstGeom prst="rect">
            <a:avLst/>
          </a:prstGeom>
        </p:spPr>
      </p:pic>
      <p:pic>
        <p:nvPicPr>
          <p:cNvPr id="6" name="Picture 2" descr="Y:\Scambio\Manuale Diritto Doganale\II edizione\varie 2\Logo Armella  Associati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7" y="6086959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7B0C78E-346D-4219-BC66-3FFEAF4AC69B}"/>
              </a:ext>
            </a:extLst>
          </p:cNvPr>
          <p:cNvSpPr/>
          <p:nvPr/>
        </p:nvSpPr>
        <p:spPr>
          <a:xfrm>
            <a:off x="3306188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algn="just" defTabSz="913866"/>
            <a:endParaRPr lang="it-IT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16901" y="23488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03713" y="970390"/>
            <a:ext cx="572918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>
                <a:solidFill>
                  <a:srgbClr val="0D22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/>
                <a:cs typeface="Times New Roman" panose="02020603050405020304" pitchFamily="18" charset="0"/>
              </a:rPr>
              <a:t> </a:t>
            </a:r>
            <a:endParaRPr lang="it-IT" sz="2400" b="1" dirty="0">
              <a:solidFill>
                <a:srgbClr val="0D22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/>
              <a:cs typeface="Times New Roman" panose="02020603050405020304" pitchFamily="18" charset="0"/>
            </a:endParaRPr>
          </a:p>
        </p:txBody>
      </p:sp>
      <p:sp>
        <p:nvSpPr>
          <p:cNvPr id="2049" name="CasellaDiTesto 2048"/>
          <p:cNvSpPr txBox="1"/>
          <p:nvPr/>
        </p:nvSpPr>
        <p:spPr>
          <a:xfrm>
            <a:off x="607860" y="1603893"/>
            <a:ext cx="1117774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dirty="0">
                <a:solidFill>
                  <a:srgbClr val="0D2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Nel momento economico attuale, e ancora più negli anni a venire, la crescita delle imprese sarà condizionata dalla loro capacità di comprendere il contesto economico insieme alle trasformazioni in atto e di adeguare la propria offerta </a:t>
            </a:r>
          </a:p>
          <a:p>
            <a:pPr lvl="0" algn="just"/>
            <a:endParaRPr lang="it-IT" dirty="0">
              <a:solidFill>
                <a:srgbClr val="0D227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it-IT" dirty="0">
                <a:solidFill>
                  <a:srgbClr val="0D227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 sviluppo dell’export grazie ai nuovi accordi di libero scambio, il commercio elettronico, le guerre commerciali e i nuovi dazi, sono fattori che possono incidere fortemente sulle strategie aziendali e sulle linee di sviluppo </a:t>
            </a:r>
          </a:p>
          <a:p>
            <a:pPr lvl="0" algn="just"/>
            <a:r>
              <a:rPr lang="it-IT" dirty="0">
                <a:solidFill>
                  <a:srgbClr val="0D227D"/>
                </a:solidFill>
              </a:rPr>
              <a:t> </a:t>
            </a:r>
          </a:p>
          <a:p>
            <a:pPr lvl="0" algn="just"/>
            <a:r>
              <a:rPr lang="it-IT" dirty="0">
                <a:solidFill>
                  <a:srgbClr val="0D227D"/>
                </a:solidFill>
              </a:rPr>
              <a:t> </a:t>
            </a:r>
          </a:p>
          <a:p>
            <a:pPr lvl="0" algn="just"/>
            <a:endParaRPr lang="it-IT" sz="1200" dirty="0">
              <a:solidFill>
                <a:srgbClr val="0D227D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D3BF14-8C02-4F96-A612-011C9D4B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13</a:t>
            </a:fld>
            <a:endParaRPr lang="it-IT" dirty="0">
              <a:solidFill>
                <a:srgbClr val="629DD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06189" y="6237312"/>
            <a:ext cx="7782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pic>
        <p:nvPicPr>
          <p:cNvPr id="9" name="Picture 2" descr="Y:\COMISI\Convegno blue economy\blue-economy-gunter-pauli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659" y="3392638"/>
            <a:ext cx="4887755" cy="24418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3046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62081" cy="969085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02764" y="6241238"/>
            <a:ext cx="9793088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6" name="Picture 2" descr="Y:\Scambio\Manuale Diritto Doganale\II edizione\varie 2\Logo Armella  Associati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7" y="6086955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7"/>
          <p:cNvSpPr txBox="1"/>
          <p:nvPr/>
        </p:nvSpPr>
        <p:spPr>
          <a:xfrm>
            <a:off x="854092" y="969083"/>
            <a:ext cx="10177131" cy="63094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500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cicli produttivi – la catena del valore</a:t>
            </a:r>
          </a:p>
        </p:txBody>
      </p:sp>
      <p:sp>
        <p:nvSpPr>
          <p:cNvPr id="7" name="Rettangolo 6">
            <a:extLst>
              <a:ext uri="{FF2B5EF4-FFF2-40B4-BE49-F238E27FC236}">
                <a16:creationId xmlns:a16="http://schemas.microsoft.com/office/drawing/2014/main" id="{9BAF40DB-7582-451F-A510-DB841367FDF4}"/>
              </a:ext>
            </a:extLst>
          </p:cNvPr>
          <p:cNvSpPr/>
          <p:nvPr/>
        </p:nvSpPr>
        <p:spPr>
          <a:xfrm>
            <a:off x="3158346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pic>
        <p:nvPicPr>
          <p:cNvPr id="1026" name="Picture 2" descr="C:\Users\zepponi\Desktop\Supply+Chain+for+Apple’s+iPhone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1531" y="1454580"/>
            <a:ext cx="8142253" cy="4422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Ovale 1"/>
          <p:cNvSpPr/>
          <p:nvPr/>
        </p:nvSpPr>
        <p:spPr>
          <a:xfrm>
            <a:off x="10320471" y="5733256"/>
            <a:ext cx="192021" cy="14401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499B73FF-34DE-4BFE-8A1E-102D00FD9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14</a:t>
            </a:fld>
            <a:endParaRPr lang="it-IT" dirty="0">
              <a:solidFill>
                <a:srgbClr val="629DD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157897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676073" y="6241238"/>
            <a:ext cx="7344816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7" name="Segnaposto numero diapositiva 4"/>
          <p:cNvSpPr txBox="1">
            <a:spLocks/>
          </p:cNvSpPr>
          <p:nvPr/>
        </p:nvSpPr>
        <p:spPr>
          <a:xfrm>
            <a:off x="10668000" y="71524"/>
            <a:ext cx="838200" cy="381000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defPPr>
              <a:defRPr lang="it-IT"/>
            </a:defPPr>
            <a:lvl1pPr marL="0" algn="ctr" defTabSz="914400" rtl="0" eaLnBrk="1" latinLnBrk="0" hangingPunct="1">
              <a:defRPr kumimoji="0" sz="105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79E3B58-DBBE-4591-9F77-BBA2E6CE9237}" type="slidenum">
              <a:rPr lang="it-IT" sz="1400">
                <a:solidFill>
                  <a:srgbClr val="629DD1"/>
                </a:solidFill>
              </a:rPr>
              <a:pPr>
                <a:defRPr/>
              </a:pPr>
              <a:t>15</a:t>
            </a:fld>
            <a:endParaRPr lang="it-IT" sz="1400" dirty="0">
              <a:solidFill>
                <a:srgbClr val="629DD1"/>
              </a:solidFill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id="{250F4629-08F6-4D55-BAD3-1E09F9C91B61}"/>
              </a:ext>
            </a:extLst>
          </p:cNvPr>
          <p:cNvSpPr txBox="1"/>
          <p:nvPr/>
        </p:nvSpPr>
        <p:spPr>
          <a:xfrm>
            <a:off x="762000" y="802598"/>
            <a:ext cx="1066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it-IT" sz="32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imprese affidano ad altre imprese la realizzazione di componenti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E5371CE0-96C1-42BC-B8A9-08D088635CB9}"/>
              </a:ext>
            </a:extLst>
          </p:cNvPr>
          <p:cNvSpPr/>
          <p:nvPr/>
        </p:nvSpPr>
        <p:spPr>
          <a:xfrm>
            <a:off x="3158346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pic>
        <p:nvPicPr>
          <p:cNvPr id="11" name="Picture 2" descr="Y:\Scambio\Manuale Diritto Doganale\II edizione\varie 2\Logo Armella  Associati.jpg">
            <a:extLst>
              <a:ext uri="{FF2B5EF4-FFF2-40B4-BE49-F238E27FC236}">
                <a16:creationId xmlns:a16="http://schemas.microsoft.com/office/drawing/2014/main" id="{63217C35-ECF3-463B-B5B5-C923F5407B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6" y="6086953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492" y="1955071"/>
            <a:ext cx="10177131" cy="397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" y="0"/>
            <a:ext cx="12162081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8258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02764" y="6241238"/>
            <a:ext cx="9793088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6" name="Picture 2" descr="Y:\Scambio\Manuale Diritto Doganale\II edizione\varie 2\Logo Armella  Associati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6" y="6086953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2339D82-3B68-47DF-90C8-620D6DD479CF}"/>
              </a:ext>
            </a:extLst>
          </p:cNvPr>
          <p:cNvSpPr/>
          <p:nvPr/>
        </p:nvSpPr>
        <p:spPr>
          <a:xfrm>
            <a:off x="3158346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pic>
        <p:nvPicPr>
          <p:cNvPr id="1026" name="Picture 2" descr="C:\Users\zepponi\Desktop\concetto-del-commercio-internazionale-828049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793" y="2169581"/>
            <a:ext cx="9732573" cy="3833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E4CB8657-7C26-4CD5-90C1-BCCB8863C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16</a:t>
            </a:fld>
            <a:endParaRPr lang="it-IT" dirty="0">
              <a:solidFill>
                <a:srgbClr val="629DD1"/>
              </a:solidFill>
            </a:endParaRP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0D6DD1B1-AE3A-4B4F-96F0-EBC6FFDF7455}"/>
              </a:ext>
            </a:extLst>
          </p:cNvPr>
          <p:cNvSpPr txBox="1"/>
          <p:nvPr/>
        </p:nvSpPr>
        <p:spPr>
          <a:xfrm>
            <a:off x="1057935" y="1054109"/>
            <a:ext cx="10177131" cy="1569660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it-IT" sz="3200" dirty="0">
                <a:solidFill>
                  <a:schemeClr val="accent2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Operare con l’estero richiede competenza, preparazione e costante aggiornamento in settori finora poco noti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62081" cy="1054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13910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62081" cy="863533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02764" y="6241238"/>
            <a:ext cx="9793088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6" name="Picture 2" descr="Y:\Scambio\Manuale Diritto Doganale\II edizione\varie 2\Logo Armella  Associati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7" y="6086955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tangolo 6">
            <a:extLst>
              <a:ext uri="{FF2B5EF4-FFF2-40B4-BE49-F238E27FC236}">
                <a16:creationId xmlns:a16="http://schemas.microsoft.com/office/drawing/2014/main" id="{9BAF40DB-7582-451F-A510-DB841367FDF4}"/>
              </a:ext>
            </a:extLst>
          </p:cNvPr>
          <p:cNvSpPr/>
          <p:nvPr/>
        </p:nvSpPr>
        <p:spPr>
          <a:xfrm>
            <a:off x="3158346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sp>
        <p:nvSpPr>
          <p:cNvPr id="10" name="Segnaposto numero diapositiva 1">
            <a:extLst>
              <a:ext uri="{FF2B5EF4-FFF2-40B4-BE49-F238E27FC236}">
                <a16:creationId xmlns:a16="http://schemas.microsoft.com/office/drawing/2014/main" id="{E237FBAE-74C0-4654-BEC8-E47C5A6F6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17</a:t>
            </a:fld>
            <a:endParaRPr lang="it-IT" dirty="0">
              <a:solidFill>
                <a:srgbClr val="629DD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3796384" y="863531"/>
            <a:ext cx="476708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Aft>
                <a:spcPts val="0"/>
              </a:spcAft>
            </a:pPr>
            <a:r>
              <a:rPr lang="en-US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Disintermediazione della catena distributiva</a:t>
            </a:r>
          </a:p>
        </p:txBody>
      </p:sp>
      <p:graphicFrame>
        <p:nvGraphicFramePr>
          <p:cNvPr id="11" name="Diagram 11"/>
          <p:cNvGraphicFramePr/>
          <p:nvPr>
            <p:extLst>
              <p:ext uri="{D42A27DB-BD31-4B8C-83A1-F6EECF244321}">
                <p14:modId xmlns:p14="http://schemas.microsoft.com/office/powerpoint/2010/main" val="3575469746"/>
              </p:ext>
            </p:extLst>
          </p:nvPr>
        </p:nvGraphicFramePr>
        <p:xfrm>
          <a:off x="1526997" y="1300293"/>
          <a:ext cx="9839161" cy="1922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12" name="TextBox 10"/>
          <p:cNvSpPr txBox="1"/>
          <p:nvPr/>
        </p:nvSpPr>
        <p:spPr>
          <a:xfrm>
            <a:off x="3370235" y="3124999"/>
            <a:ext cx="56193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000" b="1" dirty="0">
                <a:solidFill>
                  <a:schemeClr val="accent1"/>
                </a:solidFill>
                <a:latin typeface="Calibri" panose="020F0502020204030204" pitchFamily="34" charset="0"/>
                <a:ea typeface="+mj-ea"/>
                <a:cs typeface="+mj-cs"/>
              </a:rPr>
              <a:t> Catena logistica E-commerce</a:t>
            </a:r>
          </a:p>
        </p:txBody>
      </p:sp>
      <p:graphicFrame>
        <p:nvGraphicFramePr>
          <p:cNvPr id="13" name="Diagram 65"/>
          <p:cNvGraphicFramePr/>
          <p:nvPr>
            <p:extLst>
              <p:ext uri="{D42A27DB-BD31-4B8C-83A1-F6EECF244321}">
                <p14:modId xmlns:p14="http://schemas.microsoft.com/office/powerpoint/2010/main" val="1701542869"/>
              </p:ext>
            </p:extLst>
          </p:nvPr>
        </p:nvGraphicFramePr>
        <p:xfrm>
          <a:off x="1203771" y="3649210"/>
          <a:ext cx="10458782" cy="19891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14" name="Slide Number Placeholder 4"/>
          <p:cNvSpPr txBox="1">
            <a:spLocks/>
          </p:cNvSpPr>
          <p:nvPr/>
        </p:nvSpPr>
        <p:spPr>
          <a:xfrm>
            <a:off x="3589127" y="5661251"/>
            <a:ext cx="5181600" cy="365125"/>
          </a:xfrm>
          <a:prstGeom prst="rect">
            <a:avLst/>
          </a:prstGeom>
        </p:spPr>
        <p:txBody>
          <a:bodyPr vert="horz" anchor="ctr" anchorCtr="0">
            <a:normAutofit fontScale="85000" lnSpcReduction="20000"/>
          </a:bodyPr>
          <a:lstStyle>
            <a:defPPr>
              <a:defRPr lang="it-IT"/>
            </a:defPPr>
            <a:lvl1pPr marL="0" algn="ctr" defTabSz="914400" rtl="0" eaLnBrk="1" latinLnBrk="0" hangingPunct="1">
              <a:defRPr kumimoji="0" sz="1400" b="1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Ordina, invia e paga</a:t>
            </a:r>
          </a:p>
        </p:txBody>
      </p:sp>
      <p:sp>
        <p:nvSpPr>
          <p:cNvPr id="15" name="TextBox 1"/>
          <p:cNvSpPr txBox="1"/>
          <p:nvPr/>
        </p:nvSpPr>
        <p:spPr>
          <a:xfrm>
            <a:off x="10320471" y="5713005"/>
            <a:ext cx="81624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chemeClr val="bg1"/>
                </a:solidFill>
              </a:rPr>
              <a:t>Fonte: eBay</a:t>
            </a:r>
          </a:p>
        </p:txBody>
      </p:sp>
    </p:spTree>
    <p:extLst>
      <p:ext uri="{BB962C8B-B14F-4D97-AF65-F5344CB8AC3E}">
        <p14:creationId xmlns:p14="http://schemas.microsoft.com/office/powerpoint/2010/main" val="348562433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62081" cy="841210"/>
          </a:xfrm>
          <a:prstGeom prst="rect">
            <a:avLst/>
          </a:prstGeom>
        </p:spPr>
      </p:pic>
      <p:pic>
        <p:nvPicPr>
          <p:cNvPr id="6" name="Picture 2" descr="Y:\Scambio\Manuale Diritto Doganale\II edizione\varie 2\Logo Armella  Associati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7" y="6086959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7B0C78E-346D-4219-BC66-3FFEAF4AC69B}"/>
              </a:ext>
            </a:extLst>
          </p:cNvPr>
          <p:cNvSpPr/>
          <p:nvPr/>
        </p:nvSpPr>
        <p:spPr>
          <a:xfrm>
            <a:off x="3306188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algn="just" defTabSz="913866"/>
            <a:endParaRPr lang="it-IT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16901" y="23488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chemeClr val="bg1"/>
                </a:solidFill>
              </a:rPr>
              <a:t>	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03713" y="970390"/>
            <a:ext cx="572918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en-US" sz="2400" b="1" dirty="0">
                <a:solidFill>
                  <a:srgbClr val="0D22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/>
                <a:cs typeface="Times New Roman" panose="02020603050405020304" pitchFamily="18" charset="0"/>
              </a:rPr>
              <a:t> </a:t>
            </a:r>
            <a:endParaRPr lang="it-IT" sz="2400" b="1" dirty="0">
              <a:solidFill>
                <a:srgbClr val="0D22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D3BF14-8C02-4F96-A612-011C9D4B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18</a:t>
            </a:fld>
            <a:endParaRPr lang="it-IT" dirty="0">
              <a:solidFill>
                <a:srgbClr val="629DD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06189" y="6237312"/>
            <a:ext cx="7782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pic>
        <p:nvPicPr>
          <p:cNvPr id="3074" name="Picture 2" descr="Y:\COMISI\Convegno blue economy\31mlj4di4383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665" y="869721"/>
            <a:ext cx="11327935" cy="5116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413530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62081" cy="841210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202764" y="6241238"/>
            <a:ext cx="9793088" cy="3326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it-IT" dirty="0">
              <a:solidFill>
                <a:prstClr val="white"/>
              </a:solidFill>
            </a:endParaRPr>
          </a:p>
        </p:txBody>
      </p:sp>
      <p:pic>
        <p:nvPicPr>
          <p:cNvPr id="6" name="Picture 2" descr="Y:\Scambio\Manuale Diritto Doganale\II edizione\varie 2\Logo Armella  Associati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6" y="6086953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12339D82-3B68-47DF-90C8-620D6DD479CF}"/>
              </a:ext>
            </a:extLst>
          </p:cNvPr>
          <p:cNvSpPr/>
          <p:nvPr/>
        </p:nvSpPr>
        <p:spPr>
          <a:xfrm>
            <a:off x="3158346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sp>
        <p:nvSpPr>
          <p:cNvPr id="3" name="Segnaposto numero diapositiva 2">
            <a:extLst>
              <a:ext uri="{FF2B5EF4-FFF2-40B4-BE49-F238E27FC236}">
                <a16:creationId xmlns:a16="http://schemas.microsoft.com/office/drawing/2014/main" id="{B2F69EF7-7CEF-4ED2-A6C7-9C2C9FA077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19</a:t>
            </a:fld>
            <a:endParaRPr lang="it-IT" dirty="0">
              <a:solidFill>
                <a:srgbClr val="629DD1"/>
              </a:solidFill>
            </a:endParaRPr>
          </a:p>
        </p:txBody>
      </p:sp>
      <p:pic>
        <p:nvPicPr>
          <p:cNvPr id="5122" name="Immagine 1" descr="image00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4826" y="841209"/>
            <a:ext cx="9521193" cy="50241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2483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Scambio\Manuale Diritto Doganale\II edizione\varie 2\Logo Armella  Associati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7" y="6086961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7B0C78E-346D-4219-BC66-3FFEAF4AC69B}"/>
              </a:ext>
            </a:extLst>
          </p:cNvPr>
          <p:cNvSpPr/>
          <p:nvPr/>
        </p:nvSpPr>
        <p:spPr>
          <a:xfrm>
            <a:off x="3306189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algn="just" defTabSz="913866"/>
            <a:endParaRPr lang="it-IT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16901" y="23488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03714" y="970392"/>
            <a:ext cx="572918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0D22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/>
                <a:cs typeface="Times New Roman" panose="02020603050405020304" pitchFamily="18" charset="0"/>
              </a:rPr>
              <a:t> </a:t>
            </a:r>
            <a:endParaRPr lang="it-IT" sz="2400" b="1" dirty="0">
              <a:solidFill>
                <a:srgbClr val="0D22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D3BF14-8C02-4F96-A612-011C9D4B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2</a:t>
            </a:fld>
            <a:endParaRPr lang="it-IT" dirty="0">
              <a:solidFill>
                <a:srgbClr val="629DD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06190" y="6237312"/>
            <a:ext cx="7782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662546" y="2149434"/>
            <a:ext cx="8241476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3200" b="1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COMMERCIO E SUPPLY CHAIN INTERNAZIONALI:</a:t>
            </a:r>
          </a:p>
          <a:p>
            <a:pPr algn="ctr"/>
            <a:r>
              <a:rPr lang="it-IT" sz="3200" b="1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QUALE FUTURO TRA VECCHI E NUOVI </a:t>
            </a:r>
            <a:br>
              <a:rPr lang="it-IT" sz="3200" b="1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sz="3200" b="1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PARADIGMI POLITICO-ECONOMICI? </a:t>
            </a:r>
          </a:p>
          <a:p>
            <a:pPr algn="ctr"/>
            <a:endParaRPr lang="it-IT" sz="4800" b="1" dirty="0">
              <a:solidFill>
                <a:srgbClr val="629DD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62081" cy="168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70960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3217536" y="6155538"/>
            <a:ext cx="7872875" cy="50405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900" dirty="0">
                <a:solidFill>
                  <a:srgbClr val="7F8FA9">
                    <a:lumMod val="20000"/>
                    <a:lumOff val="80000"/>
                  </a:srgbClr>
                </a:solidFill>
              </a:rPr>
              <a:t>I testi e i commenti riportati nelle schede che precedono, ancorché frutto di un’attenta analisi e valutazione, devono intendersi forniti senza alcuna responsabilità. </a:t>
            </a:r>
          </a:p>
          <a:p>
            <a:pPr algn="just">
              <a:defRPr/>
            </a:pPr>
            <a:r>
              <a:rPr lang="it-IT" sz="900" dirty="0">
                <a:solidFill>
                  <a:srgbClr val="7F8FA9">
                    <a:lumMod val="20000"/>
                    <a:lumOff val="80000"/>
                  </a:srgbClr>
                </a:solidFill>
              </a:rPr>
              <a:t>Copyright riservato. È vietata ogni riproduzione, anche parziale.</a:t>
            </a:r>
            <a:r>
              <a:rPr lang="it-IT" sz="900" dirty="0">
                <a:solidFill>
                  <a:prstClr val="white"/>
                </a:solidFill>
              </a:rPr>
              <a:t> </a:t>
            </a:r>
          </a:p>
        </p:txBody>
      </p:sp>
      <p:pic>
        <p:nvPicPr>
          <p:cNvPr id="6" name="Picture 2" descr="Y:\Scambio\Manuale Diritto Doganale\II edizione\varie 2\Logo Armella  Associati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6" y="6086953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Y:\Scambio\MANUALE\Manuale Diritto Doganale\COPERTINA MANUALE\COPERTINA VERSIONE ITALIANA\Diritto doganale dell'Unione europea (Solo fronte)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3606" y="2156685"/>
            <a:ext cx="3456381" cy="357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zepponi\Desktop\studio armella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5" r="6221"/>
          <a:stretch/>
        </p:blipFill>
        <p:spPr bwMode="auto">
          <a:xfrm>
            <a:off x="2688459" y="289155"/>
            <a:ext cx="6617876" cy="1427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asellaDiTesto 11"/>
          <p:cNvSpPr txBox="1">
            <a:spLocks noChangeArrowheads="1"/>
          </p:cNvSpPr>
          <p:nvPr/>
        </p:nvSpPr>
        <p:spPr bwMode="auto">
          <a:xfrm>
            <a:off x="6856865" y="1906253"/>
            <a:ext cx="4992915" cy="1415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>
              <a:defRPr/>
            </a:pPr>
            <a:r>
              <a:rPr lang="it-IT" sz="2800" dirty="0">
                <a:solidFill>
                  <a:srgbClr val="0070C0"/>
                </a:solidFill>
                <a:latin typeface="Arial" panose="020B0604020202020204" pitchFamily="34" charset="0"/>
                <a:ea typeface="Calibri" charset="0"/>
                <a:cs typeface="Arial" panose="020B0604020202020204" pitchFamily="34" charset="0"/>
              </a:rPr>
              <a:t>Grazie per l’attenzione!!</a:t>
            </a:r>
          </a:p>
          <a:p>
            <a:pPr algn="ctr">
              <a:defRPr/>
            </a:pPr>
            <a:endParaRPr lang="it-IT" dirty="0">
              <a:solidFill>
                <a:srgbClr val="3382F5">
                  <a:lumMod val="75000"/>
                </a:srgbClr>
              </a:solidFill>
              <a:latin typeface="Arial" panose="020B0604020202020204" pitchFamily="34" charset="0"/>
              <a:ea typeface="Calibri" charset="0"/>
              <a:cs typeface="Arial" panose="020B0604020202020204" pitchFamily="34" charset="0"/>
            </a:endParaRPr>
          </a:p>
          <a:p>
            <a:pPr algn="ctr">
              <a:defRPr/>
            </a:pPr>
            <a:endParaRPr lang="it-IT" sz="1600" dirty="0">
              <a:solidFill>
                <a:srgbClr val="000099"/>
              </a:solidFill>
              <a:latin typeface="Georgia" charset="0"/>
              <a:ea typeface="Calibri" charset="0"/>
            </a:endParaRPr>
          </a:p>
          <a:p>
            <a:pPr algn="ctr">
              <a:defRPr/>
            </a:pPr>
            <a:r>
              <a:rPr lang="it-IT" sz="1800" dirty="0">
                <a:solidFill>
                  <a:prstClr val="black"/>
                </a:solidFill>
                <a:latin typeface="Georgia" charset="0"/>
                <a:ea typeface="Calibri" charset="0"/>
              </a:rPr>
              <a:t> </a:t>
            </a:r>
            <a:endParaRPr lang="it-IT" sz="1800" dirty="0">
              <a:solidFill>
                <a:srgbClr val="9F75BB"/>
              </a:solidFill>
              <a:latin typeface="Georgia" charset="0"/>
              <a:ea typeface="Calibri" charset="0"/>
            </a:endParaRPr>
          </a:p>
        </p:txBody>
      </p:sp>
      <p:sp>
        <p:nvSpPr>
          <p:cNvPr id="9" name="Rettangolo 8"/>
          <p:cNvSpPr/>
          <p:nvPr/>
        </p:nvSpPr>
        <p:spPr>
          <a:xfrm>
            <a:off x="7105503" y="3713400"/>
            <a:ext cx="474427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Seguiteci anche su 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Linkedin – profilo Studio Legale Armella e Associati – </a:t>
            </a:r>
            <a:b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 essere</a:t>
            </a:r>
            <a:r>
              <a:rPr lang="it-IT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sempre aggiornati </a:t>
            </a:r>
            <a:b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it-IT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 temi fiscali e doganali</a:t>
            </a:r>
          </a:p>
        </p:txBody>
      </p:sp>
    </p:spTree>
    <p:extLst>
      <p:ext uri="{BB962C8B-B14F-4D97-AF65-F5344CB8AC3E}">
        <p14:creationId xmlns:p14="http://schemas.microsoft.com/office/powerpoint/2010/main" val="370027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Scambio\Manuale Diritto Doganale\II edizione\varie 2\Logo Armella  Associati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7" y="6086961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7B0C78E-346D-4219-BC66-3FFEAF4AC69B}"/>
              </a:ext>
            </a:extLst>
          </p:cNvPr>
          <p:cNvSpPr/>
          <p:nvPr/>
        </p:nvSpPr>
        <p:spPr>
          <a:xfrm>
            <a:off x="3306189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algn="just" defTabSz="913866"/>
            <a:endParaRPr lang="it-IT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CasellaDiTesto 1"/>
          <p:cNvSpPr txBox="1"/>
          <p:nvPr/>
        </p:nvSpPr>
        <p:spPr>
          <a:xfrm>
            <a:off x="1516901" y="23488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03714" y="970392"/>
            <a:ext cx="5729188" cy="461665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b="1" dirty="0">
                <a:solidFill>
                  <a:srgbClr val="0D227D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ova Light"/>
                <a:cs typeface="Times New Roman" panose="02020603050405020304" pitchFamily="18" charset="0"/>
              </a:rPr>
              <a:t> </a:t>
            </a:r>
            <a:endParaRPr lang="it-IT" sz="2400" b="1" dirty="0">
              <a:solidFill>
                <a:srgbClr val="0D227D">
                  <a:lumMod val="60000"/>
                  <a:lumOff val="4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ova Light"/>
              <a:cs typeface="Times New Roman" panose="02020603050405020304" pitchFamily="18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8CD3BF14-8C02-4F96-A612-011C9D4B7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3</a:t>
            </a:fld>
            <a:endParaRPr lang="it-IT" dirty="0">
              <a:solidFill>
                <a:srgbClr val="629DD1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3306190" y="6237312"/>
            <a:ext cx="7782367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sp>
        <p:nvSpPr>
          <p:cNvPr id="11" name="CasellaDiTesto 10"/>
          <p:cNvSpPr txBox="1"/>
          <p:nvPr/>
        </p:nvSpPr>
        <p:spPr>
          <a:xfrm>
            <a:off x="1757998" y="2718213"/>
            <a:ext cx="8157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DAZI USA e BREXIT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62081" cy="168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27030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Scambio\Manuale Diritto Doganale\II edizione\varie 2\Logo Armella  Associati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7" y="6086959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7B0C78E-346D-4219-BC66-3FFEAF4AC69B}"/>
              </a:ext>
            </a:extLst>
          </p:cNvPr>
          <p:cNvSpPr/>
          <p:nvPr/>
        </p:nvSpPr>
        <p:spPr>
          <a:xfrm>
            <a:off x="3306188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algn="just" defTabSz="913866"/>
            <a:endParaRPr lang="it-IT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A94451C-F578-4EBF-930C-25CD23E52C1C}"/>
              </a:ext>
            </a:extLst>
          </p:cNvPr>
          <p:cNvSpPr/>
          <p:nvPr/>
        </p:nvSpPr>
        <p:spPr>
          <a:xfrm>
            <a:off x="1835700" y="1844829"/>
            <a:ext cx="8520608" cy="919576"/>
          </a:xfrm>
          <a:prstGeom prst="rect">
            <a:avLst/>
          </a:prstGeom>
        </p:spPr>
        <p:txBody>
          <a:bodyPr wrap="square" lIns="91386" tIns="45692" rIns="91386" bIns="45692">
            <a:spAutoFit/>
          </a:bodyPr>
          <a:lstStyle/>
          <a:p>
            <a:pPr algn="ctr" defTabSz="913866"/>
            <a:endParaRPr lang="it-IT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913866"/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it-IT" sz="3200" dirty="0">
              <a:solidFill>
                <a:srgbClr val="3382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5371CE0-96C1-42BC-B8A9-08D088635CB9}"/>
              </a:ext>
            </a:extLst>
          </p:cNvPr>
          <p:cNvSpPr/>
          <p:nvPr/>
        </p:nvSpPr>
        <p:spPr>
          <a:xfrm>
            <a:off x="3158346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0A822B-A353-449F-9E39-E7798AB0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639" y="237288"/>
            <a:ext cx="1117600" cy="381000"/>
          </a:xfrm>
        </p:spPr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4</a:t>
            </a:fld>
            <a:endParaRPr lang="it-IT" dirty="0">
              <a:solidFill>
                <a:srgbClr val="629DD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371" y="1731263"/>
            <a:ext cx="10369152" cy="2337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002673"/>
            <a:ext cx="7528319" cy="1642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2387" y="2655031"/>
            <a:ext cx="4374852" cy="25848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Immagine 2" descr="image00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8346" y="3846038"/>
            <a:ext cx="3627076" cy="2160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Immagine 1" descr="image001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335" y="4068906"/>
            <a:ext cx="2712151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Immagine 2" descr="image00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937" y="4365104"/>
            <a:ext cx="5104904" cy="1580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62081" cy="16824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895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Y:\Scambio\Manuale Diritto Doganale\II edizione\varie 2\Logo Armella  Associati.jp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7" y="6086959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7B0C78E-346D-4219-BC66-3FFEAF4AC69B}"/>
              </a:ext>
            </a:extLst>
          </p:cNvPr>
          <p:cNvSpPr/>
          <p:nvPr/>
        </p:nvSpPr>
        <p:spPr>
          <a:xfrm>
            <a:off x="3306188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algn="just" defTabSz="913866"/>
            <a:endParaRPr lang="it-IT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A94451C-F578-4EBF-930C-25CD23E52C1C}"/>
              </a:ext>
            </a:extLst>
          </p:cNvPr>
          <p:cNvSpPr/>
          <p:nvPr/>
        </p:nvSpPr>
        <p:spPr>
          <a:xfrm>
            <a:off x="1835700" y="1844829"/>
            <a:ext cx="8520608" cy="919576"/>
          </a:xfrm>
          <a:prstGeom prst="rect">
            <a:avLst/>
          </a:prstGeom>
        </p:spPr>
        <p:txBody>
          <a:bodyPr wrap="square" lIns="91386" tIns="45692" rIns="91386" bIns="45692">
            <a:spAutoFit/>
          </a:bodyPr>
          <a:lstStyle/>
          <a:p>
            <a:pPr algn="ctr" defTabSz="913866"/>
            <a:endParaRPr lang="it-IT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913866"/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it-IT" sz="3200" dirty="0">
              <a:solidFill>
                <a:srgbClr val="3382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5371CE0-96C1-42BC-B8A9-08D088635CB9}"/>
              </a:ext>
            </a:extLst>
          </p:cNvPr>
          <p:cNvSpPr/>
          <p:nvPr/>
        </p:nvSpPr>
        <p:spPr>
          <a:xfrm>
            <a:off x="3158346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0A822B-A353-449F-9E39-E7798AB0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639" y="237288"/>
            <a:ext cx="1117600" cy="381000"/>
          </a:xfrm>
        </p:spPr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5</a:t>
            </a:fld>
            <a:endParaRPr lang="it-IT" dirty="0">
              <a:solidFill>
                <a:srgbClr val="629DD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62081" cy="1682421"/>
          </a:xfrm>
          <a:prstGeom prst="rect">
            <a:avLst/>
          </a:prstGeom>
        </p:spPr>
      </p:pic>
      <p:pic>
        <p:nvPicPr>
          <p:cNvPr id="6146" name="Picture 2" descr="Y:\COMISI\Convegno blue economy\dazi2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369" y="1065315"/>
            <a:ext cx="7155820" cy="4911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029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16901" y="2348880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prstClr val="black"/>
                </a:solidFill>
              </a:rPr>
              <a:t>	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6</a:t>
            </a:fld>
            <a:endParaRPr lang="it-IT" dirty="0">
              <a:solidFill>
                <a:srgbClr val="629DD1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1992064" y="5766096"/>
            <a:ext cx="8520608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Brazen Unilateralism: the US-China tariff war in Perspective, The 23rd Global Trade Alert Report, www.globaltradealert.org</a:t>
            </a:r>
            <a:r>
              <a:rPr lang="en-US" sz="800" dirty="0">
                <a:solidFill>
                  <a:prstClr val="white"/>
                </a:solidFill>
              </a:rPr>
              <a:t>) </a:t>
            </a:r>
            <a:endParaRPr lang="it-IT" sz="800" dirty="0">
              <a:solidFill>
                <a:prstClr val="white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62081" cy="1682421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1250" y="1537613"/>
            <a:ext cx="8056750" cy="41362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57040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7</a:t>
            </a:fld>
            <a:endParaRPr lang="it-IT" dirty="0">
              <a:solidFill>
                <a:srgbClr val="629DD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408218" y="1211282"/>
            <a:ext cx="54745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629DD1"/>
                </a:solidFill>
                <a:latin typeface="Arial"/>
              </a:rPr>
              <a:t>Conseguenze future </a:t>
            </a:r>
            <a:endParaRPr lang="it-IT" dirty="0">
              <a:solidFill>
                <a:srgbClr val="629DD1"/>
              </a:solidFill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02882" y="1711262"/>
            <a:ext cx="1152128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 guerre commerciali aumentano l'incertezza per le imprese</a:t>
            </a:r>
          </a:p>
          <a:p>
            <a:pPr algn="ctr"/>
            <a:endParaRPr lang="it-IT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u="sng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È legittimo aspettarsi che la politica commerciale di Trump possa comportare: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just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</a:t>
            </a:r>
          </a:p>
          <a:p>
            <a:pPr algn="just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 calo della spesa negli investimenti aziendali e una diminuzione della produttività del lavoro con 	conseguenti ricadute sui salari reali </a:t>
            </a:r>
            <a:endParaRPr lang="en-US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</a:t>
            </a:r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/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un dissolvimento delle catene del valore con un sostanziale aumento dei costi a carico delle imprese che 	dovranno far fronte al venir meno di importanti 	reti commerciali</a:t>
            </a:r>
          </a:p>
          <a:p>
            <a:pPr algn="just"/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it-IT" sz="1400" u="sng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 algn="just">
              <a:buFont typeface="+mj-lt"/>
              <a:buAutoNum type="alphaLcParenR"/>
            </a:pPr>
            <a:endParaRPr lang="it-IT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889735" y="2747536"/>
            <a:ext cx="41245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rgbClr val="3382F5">
                        <a:tint val="70000"/>
                        <a:satMod val="245000"/>
                      </a:srgbClr>
                    </a:gs>
                    <a:gs pos="75000">
                      <a:srgbClr val="3382F5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82F5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it-IT" sz="5400" b="1" dirty="0">
              <a:ln w="11430"/>
              <a:gradFill>
                <a:gsLst>
                  <a:gs pos="0">
                    <a:srgbClr val="3382F5">
                      <a:tint val="70000"/>
                      <a:satMod val="245000"/>
                    </a:srgbClr>
                  </a:gs>
                  <a:gs pos="75000">
                    <a:srgbClr val="3382F5">
                      <a:tint val="90000"/>
                      <a:shade val="60000"/>
                      <a:satMod val="240000"/>
                    </a:srgbClr>
                  </a:gs>
                  <a:gs pos="100000">
                    <a:srgbClr val="3382F5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1005127" y="3834920"/>
            <a:ext cx="27116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rgbClr val="3382F5">
                        <a:tint val="70000"/>
                        <a:satMod val="245000"/>
                      </a:srgbClr>
                    </a:gs>
                    <a:gs pos="75000">
                      <a:srgbClr val="3382F5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82F5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it-IT" sz="5400" b="1" dirty="0">
              <a:ln w="11430"/>
              <a:gradFill>
                <a:gsLst>
                  <a:gs pos="0">
                    <a:srgbClr val="3382F5">
                      <a:tint val="70000"/>
                      <a:satMod val="245000"/>
                    </a:srgbClr>
                  </a:gs>
                  <a:gs pos="75000">
                    <a:srgbClr val="3382F5">
                      <a:tint val="90000"/>
                      <a:shade val="60000"/>
                      <a:satMod val="240000"/>
                    </a:srgbClr>
                  </a:gs>
                  <a:gs pos="100000">
                    <a:srgbClr val="3382F5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4" name="Rettangolo 13"/>
          <p:cNvSpPr/>
          <p:nvPr/>
        </p:nvSpPr>
        <p:spPr>
          <a:xfrm>
            <a:off x="1551151" y="5510185"/>
            <a:ext cx="716065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 minore crescita della produttività e, in definitiva, livelli di vita più bassi </a:t>
            </a:r>
            <a:endParaRPr lang="it-IT" sz="10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3323861" y="6165305"/>
            <a:ext cx="804055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Aghion P. and Howitt P. (2006), </a:t>
            </a:r>
            <a:r>
              <a:rPr lang="en-US" sz="1200" i="1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Appropriate growth Policy: a unifying framework, </a:t>
            </a:r>
            <a:r>
              <a:rPr lang="en-US" sz="1200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 of the European Economic Association</a:t>
            </a:r>
            <a:endParaRPr lang="it-IT" sz="12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962018" y="5035249"/>
            <a:ext cx="379592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>
                <a:ln w="11430"/>
                <a:gradFill>
                  <a:gsLst>
                    <a:gs pos="0">
                      <a:srgbClr val="3382F5">
                        <a:tint val="70000"/>
                        <a:satMod val="245000"/>
                      </a:srgbClr>
                    </a:gs>
                    <a:gs pos="75000">
                      <a:srgbClr val="3382F5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3382F5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it-IT" sz="5400" b="1" dirty="0">
              <a:ln w="11430"/>
              <a:gradFill>
                <a:gsLst>
                  <a:gs pos="0">
                    <a:srgbClr val="3382F5">
                      <a:tint val="70000"/>
                      <a:satMod val="245000"/>
                    </a:srgbClr>
                  </a:gs>
                  <a:gs pos="75000">
                    <a:srgbClr val="3382F5">
                      <a:tint val="90000"/>
                      <a:shade val="60000"/>
                      <a:satMod val="240000"/>
                    </a:srgbClr>
                  </a:gs>
                  <a:gs pos="100000">
                    <a:srgbClr val="3382F5">
                      <a:tint val="100000"/>
                      <a:shade val="50000"/>
                      <a:satMod val="240000"/>
                    </a:srgb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5" name="Freccia in giù 4"/>
          <p:cNvSpPr/>
          <p:nvPr/>
        </p:nvSpPr>
        <p:spPr>
          <a:xfrm>
            <a:off x="6178964" y="2561129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56633"/>
            <a:ext cx="12162081" cy="155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1748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Immagin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62081" cy="1342239"/>
          </a:xfrm>
          <a:prstGeom prst="rect">
            <a:avLst/>
          </a:prstGeom>
        </p:spPr>
      </p:pic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8</a:t>
            </a:fld>
            <a:endParaRPr lang="it-IT" dirty="0">
              <a:solidFill>
                <a:srgbClr val="629DD1"/>
              </a:solidFill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4991839" y="1157573"/>
            <a:ext cx="2518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en-US" b="1" u="sng" dirty="0">
                <a:solidFill>
                  <a:srgbClr val="629DD1"/>
                </a:solidFill>
                <a:latin typeface="Arial"/>
              </a:rPr>
              <a:t>EFFETTI ECONOMICI</a:t>
            </a:r>
            <a:endParaRPr lang="it-IT" u="sng" dirty="0">
              <a:solidFill>
                <a:srgbClr val="629DD1"/>
              </a:solidFill>
            </a:endParaRPr>
          </a:p>
        </p:txBody>
      </p:sp>
      <p:sp>
        <p:nvSpPr>
          <p:cNvPr id="15" name="CasellaDiTesto 14"/>
          <p:cNvSpPr txBox="1"/>
          <p:nvPr/>
        </p:nvSpPr>
        <p:spPr>
          <a:xfrm>
            <a:off x="3215680" y="6165305"/>
            <a:ext cx="863549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200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Source: Amiti M., Redding S. and Weinstein D., (2019), </a:t>
            </a:r>
            <a:r>
              <a:rPr lang="en-US" sz="1200" i="1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Impact of the 2018 Trade War on U.S. Prices and Welfare</a:t>
            </a:r>
            <a:r>
              <a:rPr lang="en-US" sz="1200" dirty="0">
                <a:solidFill>
                  <a:srgbClr val="629DD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Working Paper, NBER, WP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5750599" y="1477996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1% DAZI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6251157" y="1963024"/>
            <a:ext cx="130913" cy="6111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5122002" y="2695641"/>
            <a:ext cx="23691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Arial "/>
              </a:rPr>
              <a:t>- 6% IMPORTAZIONI</a:t>
            </a:r>
          </a:p>
        </p:txBody>
      </p:sp>
      <p:sp>
        <p:nvSpPr>
          <p:cNvPr id="11" name="Freccia in giù 10"/>
          <p:cNvSpPr/>
          <p:nvPr/>
        </p:nvSpPr>
        <p:spPr>
          <a:xfrm>
            <a:off x="6251158" y="3201564"/>
            <a:ext cx="154948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72573" y="4209676"/>
            <a:ext cx="42670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dirty="0">
                <a:solidFill>
                  <a:prstClr val="black"/>
                </a:solidFill>
                <a:latin typeface="Arial "/>
              </a:rPr>
              <a:t>- 140 MILIARDI DI $ DI IMPORTAZIONI</a:t>
            </a:r>
          </a:p>
        </p:txBody>
      </p:sp>
      <p:sp>
        <p:nvSpPr>
          <p:cNvPr id="7" name="Freccia in giù 6"/>
          <p:cNvSpPr/>
          <p:nvPr/>
        </p:nvSpPr>
        <p:spPr>
          <a:xfrm>
            <a:off x="5898512" y="4663116"/>
            <a:ext cx="816091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>
              <a:solidFill>
                <a:prstClr val="white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668719" y="5062794"/>
            <a:ext cx="58101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  <a:latin typeface="Arial "/>
              </a:rPr>
              <a:t> - 19 MILIARDI DI $ DI SPESA PER I CONSUMATORI</a:t>
            </a:r>
          </a:p>
        </p:txBody>
      </p:sp>
      <p:sp>
        <p:nvSpPr>
          <p:cNvPr id="14" name="CasellaDiTesto 13"/>
          <p:cNvSpPr txBox="1"/>
          <p:nvPr/>
        </p:nvSpPr>
        <p:spPr>
          <a:xfrm>
            <a:off x="2613191" y="5583920"/>
            <a:ext cx="8202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it-IT" b="1" dirty="0">
                <a:solidFill>
                  <a:srgbClr val="FF0000"/>
                </a:solidFill>
                <a:latin typeface="Arial "/>
              </a:rPr>
              <a:t> - 7 MILIARDI DI $ </a:t>
            </a:r>
            <a:r>
              <a:rPr lang="it-IT" b="1" dirty="0">
                <a:solidFill>
                  <a:srgbClr val="FF0000"/>
                </a:solidFill>
                <a:latin typeface="Arial "/>
                <a:sym typeface="Wingdings" panose="05000000000000000000" pitchFamily="2" charset="2"/>
              </a:rPr>
              <a:t> </a:t>
            </a:r>
            <a:r>
              <a:rPr lang="it-IT" b="1" dirty="0">
                <a:solidFill>
                  <a:srgbClr val="FF0000"/>
                </a:solidFill>
                <a:latin typeface="Arial "/>
              </a:rPr>
              <a:t>PERDITA COMPLESSIVA DI WELFARE PER GLI USA</a:t>
            </a:r>
          </a:p>
        </p:txBody>
      </p:sp>
    </p:spTree>
    <p:extLst>
      <p:ext uri="{BB962C8B-B14F-4D97-AF65-F5344CB8AC3E}">
        <p14:creationId xmlns:p14="http://schemas.microsoft.com/office/powerpoint/2010/main" val="19129325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magin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"/>
            <a:ext cx="12162081" cy="1682421"/>
          </a:xfrm>
          <a:prstGeom prst="rect">
            <a:avLst/>
          </a:prstGeom>
        </p:spPr>
      </p:pic>
      <p:pic>
        <p:nvPicPr>
          <p:cNvPr id="6" name="Picture 2" descr="Y:\Scambio\Manuale Diritto Doganale\II edizione\varie 2\Logo Armella  Associati.jpg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35067" y="6086959"/>
            <a:ext cx="854972" cy="641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ttangolo 9">
            <a:extLst>
              <a:ext uri="{FF2B5EF4-FFF2-40B4-BE49-F238E27FC236}">
                <a16:creationId xmlns:a16="http://schemas.microsoft.com/office/drawing/2014/main" id="{17B0C78E-346D-4219-BC66-3FFEAF4AC69B}"/>
              </a:ext>
            </a:extLst>
          </p:cNvPr>
          <p:cNvSpPr/>
          <p:nvPr/>
        </p:nvSpPr>
        <p:spPr>
          <a:xfrm>
            <a:off x="3306188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86" tIns="45692" rIns="91386" bIns="45692" rtlCol="0" anchor="ctr"/>
          <a:lstStyle/>
          <a:p>
            <a:pPr algn="just" defTabSz="913866"/>
            <a:endParaRPr lang="it-IT" sz="2400" dirty="0">
              <a:solidFill>
                <a:prstClr val="whit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ttangolo 2">
            <a:extLst>
              <a:ext uri="{FF2B5EF4-FFF2-40B4-BE49-F238E27FC236}">
                <a16:creationId xmlns:a16="http://schemas.microsoft.com/office/drawing/2014/main" id="{0A94451C-F578-4EBF-930C-25CD23E52C1C}"/>
              </a:ext>
            </a:extLst>
          </p:cNvPr>
          <p:cNvSpPr/>
          <p:nvPr/>
        </p:nvSpPr>
        <p:spPr>
          <a:xfrm>
            <a:off x="1835700" y="1844829"/>
            <a:ext cx="8520608" cy="919576"/>
          </a:xfrm>
          <a:prstGeom prst="rect">
            <a:avLst/>
          </a:prstGeom>
        </p:spPr>
        <p:txBody>
          <a:bodyPr wrap="square" lIns="91386" tIns="45692" rIns="91386" bIns="45692">
            <a:spAutoFit/>
          </a:bodyPr>
          <a:lstStyle/>
          <a:p>
            <a:pPr algn="ctr" defTabSz="913866"/>
            <a:endParaRPr lang="it-IT" sz="240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algn="ctr" defTabSz="913866"/>
            <a:r>
              <a:rPr lang="it-IT" sz="2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</a:rPr>
              <a:t> </a:t>
            </a:r>
            <a:endParaRPr lang="it-IT" sz="3200" dirty="0">
              <a:solidFill>
                <a:srgbClr val="3382F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</a:endParaRPr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E5371CE0-96C1-42BC-B8A9-08D088635CB9}"/>
              </a:ext>
            </a:extLst>
          </p:cNvPr>
          <p:cNvSpPr/>
          <p:nvPr/>
        </p:nvSpPr>
        <p:spPr>
          <a:xfrm>
            <a:off x="3158346" y="6155538"/>
            <a:ext cx="7872875" cy="50405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it-IT" sz="800" dirty="0">
                <a:solidFill>
                  <a:srgbClr val="FFFFFF">
                    <a:lumMod val="85000"/>
                  </a:srgbClr>
                </a:solidFill>
              </a:rPr>
              <a:t>Copyright riservato. Sono vietati la riproduzione, l'elaborazione, la distribuzione, anche soltanto parziale, e ogni altro tipo di utilizzo senza previa autorizzazione</a:t>
            </a:r>
            <a:r>
              <a:rPr lang="it-IT" sz="800" dirty="0">
                <a:solidFill>
                  <a:srgbClr val="FFFFFF">
                    <a:lumMod val="65000"/>
                  </a:srgbClr>
                </a:solidFill>
              </a:rPr>
              <a:t>.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490A822B-A353-449F-9E39-E7798AB01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29639" y="237288"/>
            <a:ext cx="1117600" cy="381000"/>
          </a:xfrm>
        </p:spPr>
        <p:txBody>
          <a:bodyPr/>
          <a:lstStyle/>
          <a:p>
            <a:fld id="{579E3B58-DBBE-4591-9F77-BBA2E6CE9237}" type="slidenum">
              <a:rPr lang="it-IT" smtClean="0">
                <a:solidFill>
                  <a:srgbClr val="629DD1"/>
                </a:solidFill>
              </a:rPr>
              <a:pPr/>
              <a:t>9</a:t>
            </a:fld>
            <a:endParaRPr lang="it-IT" dirty="0">
              <a:solidFill>
                <a:srgbClr val="629DD1"/>
              </a:solidFill>
            </a:endParaRPr>
          </a:p>
        </p:txBody>
      </p:sp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916" y="2831969"/>
            <a:ext cx="6947024" cy="2438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68" y="5270271"/>
            <a:ext cx="7351943" cy="61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15" y="1412777"/>
            <a:ext cx="11450724" cy="128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324338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4_Luna">
  <a:themeElements>
    <a:clrScheme name="Personalizzato 7">
      <a:dk1>
        <a:sysClr val="windowText" lastClr="000000"/>
      </a:dk1>
      <a:lt1>
        <a:sysClr val="window" lastClr="FFFFFF"/>
      </a:lt1>
      <a:dk2>
        <a:srgbClr val="FFFFFF"/>
      </a:dk2>
      <a:lt2>
        <a:srgbClr val="629DD1"/>
      </a:lt2>
      <a:accent1>
        <a:srgbClr val="0D227D"/>
      </a:accent1>
      <a:accent2>
        <a:srgbClr val="3382F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Luna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Luna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1057</Words>
  <Application>Microsoft Macintosh PowerPoint</Application>
  <PresentationFormat>Widescreen</PresentationFormat>
  <Paragraphs>162</Paragraphs>
  <Slides>20</Slides>
  <Notes>20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20</vt:i4>
      </vt:variant>
    </vt:vector>
  </HeadingPairs>
  <TitlesOfParts>
    <vt:vector size="30" baseType="lpstr">
      <vt:lpstr>Arial</vt:lpstr>
      <vt:lpstr>Arial </vt:lpstr>
      <vt:lpstr>Arial Nova Light</vt:lpstr>
      <vt:lpstr>Calibri</vt:lpstr>
      <vt:lpstr>Georgia</vt:lpstr>
      <vt:lpstr>Times New Roman</vt:lpstr>
      <vt:lpstr>Tw Cen MT</vt:lpstr>
      <vt:lpstr>Wingdings</vt:lpstr>
      <vt:lpstr>Wingdings 2</vt:lpstr>
      <vt:lpstr>4_Luna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Utente di Microsoft Office</dc:creator>
  <cp:lastModifiedBy>ornella giola</cp:lastModifiedBy>
  <cp:revision>14</cp:revision>
  <dcterms:created xsi:type="dcterms:W3CDTF">2019-09-30T10:16:11Z</dcterms:created>
  <dcterms:modified xsi:type="dcterms:W3CDTF">2019-10-29T16:07:22Z</dcterms:modified>
</cp:coreProperties>
</file>