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64" r:id="rId4"/>
    <p:sldId id="259" r:id="rId5"/>
    <p:sldId id="261" r:id="rId6"/>
    <p:sldId id="262" r:id="rId7"/>
    <p:sldId id="263" r:id="rId8"/>
    <p:sldId id="260" r:id="rId9"/>
    <p:sldId id="265" r:id="rId10"/>
    <p:sldId id="258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4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3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1686560"/>
          </a:xfrm>
          <a:prstGeom prst="rect">
            <a:avLst/>
          </a:prstGeom>
        </p:spPr>
      </p:pic>
      <p:pic>
        <p:nvPicPr>
          <p:cNvPr id="4" name="Immagine 3" descr="Piedino Lungo Log2019+Sponso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328798"/>
            <a:ext cx="12192000" cy="5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mazon.com/gp/product/images/0566087944/ref=dp_image_0?ie=UTF8&amp;n=283155&amp;s=book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mazon.com/gp/product/images/0566087944/ref=dp_image_0?ie=UTF8&amp;n=283155&amp;s=book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mazon.com/gp/product/images/0566087944/ref=dp_image_0?ie=UTF8&amp;n=283155&amp;s=book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AFDAE1-91F0-CA46-A779-F3FFC6201F26}"/>
              </a:ext>
            </a:extLst>
          </p:cNvPr>
          <p:cNvSpPr txBox="1"/>
          <p:nvPr/>
        </p:nvSpPr>
        <p:spPr>
          <a:xfrm>
            <a:off x="1128156" y="1733797"/>
            <a:ext cx="99515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ENRICO CAMERINELLI</a:t>
            </a:r>
            <a:endParaRPr lang="it-IT" sz="4400" dirty="0"/>
          </a:p>
          <a:p>
            <a:pPr algn="ctr"/>
            <a:r>
              <a:rPr lang="it-IT" sz="3600" dirty="0"/>
              <a:t>Blockchain Management in Outsourcing</a:t>
            </a:r>
          </a:p>
          <a:p>
            <a:pPr algn="ctr"/>
            <a:r>
              <a:rPr lang="it-IT" sz="3600" dirty="0"/>
              <a:t>VP Program, CSCMP Italy </a:t>
            </a:r>
          </a:p>
          <a:p>
            <a:pPr algn="ctr"/>
            <a:endParaRPr lang="it-IT" sz="4400" b="1" dirty="0"/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BLOCKCHAIN: STATO DELL’ARTE E CONDIZIONI 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PER L’ADOZIONE DI UN REGISTRO PUBBLICO CONDIVISO E ATTENDIBILE ANCHE IN LOGISTICA </a:t>
            </a:r>
          </a:p>
          <a:p>
            <a:pPr algn="ctr"/>
            <a:endParaRPr lang="it-IT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9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830C8-3939-40FE-B334-83FB60DB4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46" y="1187012"/>
            <a:ext cx="6902804" cy="51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1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B3A6A-7483-43BD-B5DA-183E01994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0" y="1399910"/>
            <a:ext cx="5090233" cy="4069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A94F7-9B24-4B9C-BE2D-1A97A2C48DFB}"/>
              </a:ext>
            </a:extLst>
          </p:cNvPr>
          <p:cNvSpPr txBox="1"/>
          <p:nvPr/>
        </p:nvSpPr>
        <p:spPr>
          <a:xfrm>
            <a:off x="6472052" y="3750011"/>
            <a:ext cx="492687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Workshop Blockchain nelle Aziende</a:t>
            </a:r>
          </a:p>
          <a:p>
            <a:endParaRPr lang="en-US" dirty="0"/>
          </a:p>
          <a:p>
            <a:r>
              <a:rPr lang="en-US" b="1" dirty="0"/>
              <a:t>Prossima fermata: adozione di massa</a:t>
            </a:r>
          </a:p>
          <a:p>
            <a:endParaRPr lang="en-US" dirty="0"/>
          </a:p>
          <a:p>
            <a:r>
              <a:rPr lang="en-US" dirty="0"/>
              <a:t>Milano, 23 aprile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F8FE6-D2BF-40D9-8DA5-D3B6B31A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692" y="4428347"/>
            <a:ext cx="781236" cy="7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1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asuring the Value of the Supply Chain">
            <a:hlinkClick r:id="rId2"/>
            <a:extLst>
              <a:ext uri="{FF2B5EF4-FFF2-40B4-BE49-F238E27FC236}">
                <a16:creationId xmlns:a16="http://schemas.microsoft.com/office/drawing/2014/main" id="{ADA5823E-DF77-45A1-BCA5-CA4B24501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695" r="-2" b="27754"/>
          <a:stretch/>
        </p:blipFill>
        <p:spPr bwMode="auto">
          <a:xfrm>
            <a:off x="8513689" y="3975410"/>
            <a:ext cx="2890281" cy="1634467"/>
          </a:xfrm>
          <a:prstGeom prst="rect">
            <a:avLst/>
          </a:prstGeom>
          <a:noFill/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B448096-4465-48FB-8C71-D930E2319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81" y="1815170"/>
            <a:ext cx="2916324" cy="20162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5BA2B6-11B3-47C6-AF40-ACCE7B17C494}"/>
              </a:ext>
            </a:extLst>
          </p:cNvPr>
          <p:cNvSpPr txBox="1">
            <a:spLocks/>
          </p:cNvSpPr>
          <p:nvPr/>
        </p:nvSpPr>
        <p:spPr>
          <a:xfrm>
            <a:off x="833995" y="2009476"/>
            <a:ext cx="6294774" cy="3600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/>
              <a:t>Enrico CAMERINELLI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3200" i="1" dirty="0"/>
              <a:t>Non vendo Blockchain.</a:t>
            </a:r>
            <a:br>
              <a:rPr lang="it-IT" sz="3200" i="1" dirty="0"/>
            </a:br>
            <a:r>
              <a:rPr lang="it-IT" sz="3200" i="1" dirty="0"/>
              <a:t>Aiuto a capire se ha un senso </a:t>
            </a:r>
            <a:br>
              <a:rPr lang="it-IT" sz="3200" i="1" dirty="0"/>
            </a:br>
            <a:r>
              <a:rPr lang="it-IT" sz="3200" i="1" dirty="0"/>
              <a:t>per la tua azienda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47489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asuring the Value of the Supply Chain">
            <a:hlinkClick r:id="rId2"/>
            <a:extLst>
              <a:ext uri="{FF2B5EF4-FFF2-40B4-BE49-F238E27FC236}">
                <a16:creationId xmlns:a16="http://schemas.microsoft.com/office/drawing/2014/main" id="{ADA5823E-DF77-45A1-BCA5-CA4B24501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695" r="-2" b="27754"/>
          <a:stretch/>
        </p:blipFill>
        <p:spPr bwMode="auto">
          <a:xfrm>
            <a:off x="8513689" y="3975410"/>
            <a:ext cx="2890281" cy="1634467"/>
          </a:xfrm>
          <a:prstGeom prst="rect">
            <a:avLst/>
          </a:prstGeom>
          <a:noFill/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B448096-4465-48FB-8C71-D930E2319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81" y="1815170"/>
            <a:ext cx="2916324" cy="20162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5BA2B6-11B3-47C6-AF40-ACCE7B17C494}"/>
              </a:ext>
            </a:extLst>
          </p:cNvPr>
          <p:cNvSpPr txBox="1">
            <a:spLocks/>
          </p:cNvSpPr>
          <p:nvPr/>
        </p:nvSpPr>
        <p:spPr>
          <a:xfrm>
            <a:off x="692457" y="2215430"/>
            <a:ext cx="6670244" cy="34847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4000" dirty="0"/>
          </a:p>
          <a:p>
            <a:pPr marL="0" indent="0" algn="ctr">
              <a:buNone/>
            </a:pPr>
            <a:r>
              <a:rPr lang="it-IT" sz="4000" dirty="0"/>
              <a:t>Più delle parole contano i fatti</a:t>
            </a:r>
            <a:r>
              <a:rPr lang="it-IT" sz="4000" i="1" dirty="0"/>
              <a:t>.</a:t>
            </a:r>
            <a:endParaRPr lang="it-IT" sz="4000" dirty="0"/>
          </a:p>
          <a:p>
            <a:pPr marL="0" indent="0" algn="ctr">
              <a:buNone/>
            </a:pPr>
            <a:r>
              <a:rPr lang="it-IT" sz="4000" dirty="0"/>
              <a:t>Vediamone alcuni italiani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575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594ED-ACC2-4796-8913-1CC2E811B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7" y="1501990"/>
            <a:ext cx="8519604" cy="47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9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F490A-9610-4421-9D5A-45D1E1B0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94" y="1587715"/>
            <a:ext cx="8455981" cy="47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8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F1323-2EF1-487E-8301-0C15BF91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18" y="1635840"/>
            <a:ext cx="8290479" cy="467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9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1">
            <a:extLst>
              <a:ext uri="{FF2B5EF4-FFF2-40B4-BE49-F238E27FC236}">
                <a16:creationId xmlns:a16="http://schemas.microsoft.com/office/drawing/2014/main" id="{3D274346-A737-4147-A29D-0C94083D7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" y="1540101"/>
            <a:ext cx="1595033" cy="823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5A353-F387-4B7E-B579-2B533592F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517" y="1911935"/>
            <a:ext cx="6796271" cy="4009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567B87-C2F0-40EC-884C-8FEA03B26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" y="2523478"/>
            <a:ext cx="5403980" cy="25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5018A-D2C2-4386-8607-1B1CF5EEA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17" y="1614673"/>
            <a:ext cx="9838817" cy="48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asuring the Value of the Supply Chain">
            <a:hlinkClick r:id="rId2"/>
            <a:extLst>
              <a:ext uri="{FF2B5EF4-FFF2-40B4-BE49-F238E27FC236}">
                <a16:creationId xmlns:a16="http://schemas.microsoft.com/office/drawing/2014/main" id="{ADA5823E-DF77-45A1-BCA5-CA4B24501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695" r="-2" b="27754"/>
          <a:stretch/>
        </p:blipFill>
        <p:spPr bwMode="auto">
          <a:xfrm>
            <a:off x="8513689" y="3975410"/>
            <a:ext cx="2890281" cy="1634467"/>
          </a:xfrm>
          <a:prstGeom prst="rect">
            <a:avLst/>
          </a:prstGeom>
          <a:noFill/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B448096-4465-48FB-8C71-D930E2319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81" y="1815170"/>
            <a:ext cx="2916324" cy="20162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5BA2B6-11B3-47C6-AF40-ACCE7B17C494}"/>
              </a:ext>
            </a:extLst>
          </p:cNvPr>
          <p:cNvSpPr txBox="1">
            <a:spLocks/>
          </p:cNvSpPr>
          <p:nvPr/>
        </p:nvSpPr>
        <p:spPr>
          <a:xfrm>
            <a:off x="415636" y="2588821"/>
            <a:ext cx="7707086" cy="2291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dirty="0"/>
              <a:t>Abbiamo visto i fatti.</a:t>
            </a:r>
          </a:p>
          <a:p>
            <a:pPr marL="0" indent="0" algn="ctr">
              <a:buNone/>
            </a:pPr>
            <a:r>
              <a:rPr lang="it-IT" sz="4000" dirty="0"/>
              <a:t>Hanno senso per la vostra azienda?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4100221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60</Words>
  <Application>Microsoft Macintosh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ornella giola</cp:lastModifiedBy>
  <cp:revision>21</cp:revision>
  <dcterms:created xsi:type="dcterms:W3CDTF">2019-09-30T10:16:11Z</dcterms:created>
  <dcterms:modified xsi:type="dcterms:W3CDTF">2019-10-25T13:03:27Z</dcterms:modified>
</cp:coreProperties>
</file>